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</p:sldIdLst>
  <p:sldSz cx="10693400" cy="7562850"/>
  <p:notesSz cx="10693400" cy="7562850"/>
  <p:defaultTextStyle>
    <a:defPPr>
      <a:defRPr lang="de-DE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Arial" panose="020B0604020202020204" pitchFamily="34" charset="0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Arial" panose="020B0604020202020204" pitchFamily="34" charset="0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Arial" panose="020B0604020202020204" pitchFamily="34" charset="0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Arial" panose="020B0604020202020204" pitchFamily="34" charset="0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Arial" panose="020B0604020202020204" pitchFamily="34" charset="0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Arial" panose="020B0604020202020204" pitchFamily="34" charset="0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Arial" panose="020B0604020202020204" pitchFamily="34" charset="0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Arial" panose="020B0604020202020204" pitchFamily="34" charset="0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Arial" panose="020B0604020202020204" pitchFamily="34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9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9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2" name="Notes Placeholder"/>
          <p:cNvSpPr>
            <a:spLocks noGrp="1"/>
          </p:cNvSpPr>
          <p:nvPr>
            <p:ph type="body" idx="1"/>
          </p:nvPr>
        </p:nvSpPr>
        <p:spPr>
          <a:xfrm>
            <a:off x="-2147483648" y="-2147483648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>
              <a:spcBef>
                <a:spcPct val="0"/>
              </a:spcBef>
            </a:pPr>
            <a:endParaRPr lang="zh-CN" altLang="x-none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8" name="Notes Placeholder"/>
          <p:cNvSpPr>
            <a:spLocks noGrp="1"/>
          </p:cNvSpPr>
          <p:nvPr>
            <p:ph type="body" idx="1"/>
          </p:nvPr>
        </p:nvSpPr>
        <p:spPr>
          <a:xfrm>
            <a:off x="-2147483648" y="-2147483648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>
              <a:spcBef>
                <a:spcPct val="0"/>
              </a:spcBef>
            </a:pPr>
            <a:endParaRPr lang="zh-CN" altLang="x-none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2" name="Notes Placeholder"/>
          <p:cNvSpPr>
            <a:spLocks noGrp="1"/>
          </p:cNvSpPr>
          <p:nvPr>
            <p:ph type="body" idx="1"/>
          </p:nvPr>
        </p:nvSpPr>
        <p:spPr>
          <a:xfrm>
            <a:off x="-2147483648" y="-2147483648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>
              <a:spcBef>
                <a:spcPct val="0"/>
              </a:spcBef>
            </a:pPr>
            <a:endParaRPr lang="zh-CN" altLang="x-none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6" name="Notes Placeholder"/>
          <p:cNvSpPr>
            <a:spLocks noGrp="1"/>
          </p:cNvSpPr>
          <p:nvPr>
            <p:ph type="body" idx="1"/>
          </p:nvPr>
        </p:nvSpPr>
        <p:spPr>
          <a:xfrm>
            <a:off x="-2147483648" y="-2147483648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>
              <a:spcBef>
                <a:spcPct val="0"/>
              </a:spcBef>
            </a:pPr>
            <a:endParaRPr lang="zh-CN" altLang="x-none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90" name="Notes Placeholder"/>
          <p:cNvSpPr>
            <a:spLocks noGrp="1"/>
          </p:cNvSpPr>
          <p:nvPr>
            <p:ph type="body" idx="1"/>
          </p:nvPr>
        </p:nvSpPr>
        <p:spPr>
          <a:xfrm>
            <a:off x="-2147483648" y="-2147483648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>
              <a:spcBef>
                <a:spcPct val="0"/>
              </a:spcBef>
            </a:pPr>
            <a:endParaRPr lang="zh-CN" altLang="x-none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4" name="Notes Placeholder"/>
          <p:cNvSpPr>
            <a:spLocks noGrp="1"/>
          </p:cNvSpPr>
          <p:nvPr>
            <p:ph type="body" idx="1"/>
          </p:nvPr>
        </p:nvSpPr>
        <p:spPr>
          <a:xfrm>
            <a:off x="-2147483648" y="-2147483648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>
              <a:spcBef>
                <a:spcPct val="0"/>
              </a:spcBef>
            </a:pPr>
            <a:endParaRPr lang="zh-CN" altLang="x-none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8" name="Notes Placeholder"/>
          <p:cNvSpPr>
            <a:spLocks noGrp="1"/>
          </p:cNvSpPr>
          <p:nvPr>
            <p:ph type="body" idx="1"/>
          </p:nvPr>
        </p:nvSpPr>
        <p:spPr>
          <a:xfrm>
            <a:off x="-2147483648" y="-2147483648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>
              <a:spcBef>
                <a:spcPct val="0"/>
              </a:spcBef>
            </a:pPr>
            <a:endParaRPr lang="zh-CN" altLang="x-none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2" name="Notes Placeholder"/>
          <p:cNvSpPr>
            <a:spLocks noGrp="1"/>
          </p:cNvSpPr>
          <p:nvPr>
            <p:ph type="body" idx="1"/>
          </p:nvPr>
        </p:nvSpPr>
        <p:spPr>
          <a:xfrm>
            <a:off x="-2147483648" y="-2147483648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>
              <a:spcBef>
                <a:spcPct val="0"/>
              </a:spcBef>
            </a:pPr>
            <a:endParaRPr lang="zh-CN" altLang="x-none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6" name="Notes Placeholder"/>
          <p:cNvSpPr>
            <a:spLocks noGrp="1"/>
          </p:cNvSpPr>
          <p:nvPr>
            <p:ph type="body" idx="1"/>
          </p:nvPr>
        </p:nvSpPr>
        <p:spPr>
          <a:xfrm>
            <a:off x="-2147483648" y="-2147483648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>
              <a:spcBef>
                <a:spcPct val="0"/>
              </a:spcBef>
            </a:pPr>
            <a:endParaRPr lang="zh-CN" altLang="x-none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10" name="Notes Placeholder"/>
          <p:cNvSpPr>
            <a:spLocks noGrp="1"/>
          </p:cNvSpPr>
          <p:nvPr>
            <p:ph type="body" idx="1"/>
          </p:nvPr>
        </p:nvSpPr>
        <p:spPr>
          <a:xfrm>
            <a:off x="-2147483648" y="-2147483648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>
              <a:spcBef>
                <a:spcPct val="0"/>
              </a:spcBef>
            </a:pPr>
            <a:endParaRPr lang="zh-CN" altLang="x-none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4" name="Notes Placeholder"/>
          <p:cNvSpPr>
            <a:spLocks noGrp="1"/>
          </p:cNvSpPr>
          <p:nvPr>
            <p:ph type="body" idx="1"/>
          </p:nvPr>
        </p:nvSpPr>
        <p:spPr>
          <a:xfrm>
            <a:off x="-2147483648" y="-2147483648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>
              <a:spcBef>
                <a:spcPct val="0"/>
              </a:spcBef>
            </a:pPr>
            <a:endParaRPr lang="zh-CN" altLang="x-none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6" name="Notes Placeholder"/>
          <p:cNvSpPr>
            <a:spLocks noGrp="1"/>
          </p:cNvSpPr>
          <p:nvPr>
            <p:ph type="body" idx="1"/>
          </p:nvPr>
        </p:nvSpPr>
        <p:spPr>
          <a:xfrm>
            <a:off x="-2147483648" y="-2147483648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>
              <a:spcBef>
                <a:spcPct val="0"/>
              </a:spcBef>
            </a:pPr>
            <a:endParaRPr lang="zh-CN" altLang="x-none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8" name="Notes Placeholder"/>
          <p:cNvSpPr>
            <a:spLocks noGrp="1"/>
          </p:cNvSpPr>
          <p:nvPr>
            <p:ph type="body" idx="1"/>
          </p:nvPr>
        </p:nvSpPr>
        <p:spPr>
          <a:xfrm>
            <a:off x="-2147483648" y="-2147483648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>
              <a:spcBef>
                <a:spcPct val="0"/>
              </a:spcBef>
            </a:pPr>
            <a:endParaRPr lang="zh-CN" altLang="x-none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2" name="Notes Placeholder"/>
          <p:cNvSpPr>
            <a:spLocks noGrp="1"/>
          </p:cNvSpPr>
          <p:nvPr>
            <p:ph type="body" idx="1"/>
          </p:nvPr>
        </p:nvSpPr>
        <p:spPr>
          <a:xfrm>
            <a:off x="-2147483648" y="-2147483648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>
              <a:spcBef>
                <a:spcPct val="0"/>
              </a:spcBef>
            </a:pPr>
            <a:endParaRPr lang="zh-CN" altLang="x-none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50" name="Notes Placeholder"/>
          <p:cNvSpPr>
            <a:spLocks noGrp="1"/>
          </p:cNvSpPr>
          <p:nvPr>
            <p:ph type="body" idx="1"/>
          </p:nvPr>
        </p:nvSpPr>
        <p:spPr>
          <a:xfrm>
            <a:off x="-2147483648" y="-2147483648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>
              <a:spcBef>
                <a:spcPct val="0"/>
              </a:spcBef>
            </a:pPr>
            <a:endParaRPr lang="zh-CN" altLang="x-none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4" name="Notes Placeholder"/>
          <p:cNvSpPr>
            <a:spLocks noGrp="1"/>
          </p:cNvSpPr>
          <p:nvPr>
            <p:ph type="body" idx="1"/>
          </p:nvPr>
        </p:nvSpPr>
        <p:spPr>
          <a:xfrm>
            <a:off x="-2147483648" y="-2147483648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>
              <a:spcBef>
                <a:spcPct val="0"/>
              </a:spcBef>
            </a:pPr>
            <a:endParaRPr lang="zh-CN" altLang="x-none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8" name="Notes Placeholder"/>
          <p:cNvSpPr>
            <a:spLocks noGrp="1"/>
          </p:cNvSpPr>
          <p:nvPr>
            <p:ph type="body" idx="1"/>
          </p:nvPr>
        </p:nvSpPr>
        <p:spPr>
          <a:xfrm>
            <a:off x="-2147483648" y="-2147483648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>
              <a:spcBef>
                <a:spcPct val="0"/>
              </a:spcBef>
            </a:pPr>
            <a:endParaRPr lang="zh-CN" altLang="x-none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Notes Placeholder"/>
          <p:cNvSpPr>
            <a:spLocks noGrp="1"/>
          </p:cNvSpPr>
          <p:nvPr>
            <p:ph type="body" idx="1"/>
          </p:nvPr>
        </p:nvSpPr>
        <p:spPr>
          <a:xfrm>
            <a:off x="-2147483648" y="-2147483648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>
              <a:spcBef>
                <a:spcPct val="0"/>
              </a:spcBef>
            </a:pPr>
            <a:endParaRPr lang="zh-CN" altLang="x-none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6" name="Notes Placeholder"/>
          <p:cNvSpPr>
            <a:spLocks noGrp="1"/>
          </p:cNvSpPr>
          <p:nvPr>
            <p:ph type="body" idx="1"/>
          </p:nvPr>
        </p:nvSpPr>
        <p:spPr>
          <a:xfrm>
            <a:off x="-2147483648" y="-2147483648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>
              <a:spcBef>
                <a:spcPct val="0"/>
              </a:spcBef>
            </a:pPr>
            <a:endParaRPr lang="zh-CN" altLang="x-none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Notes Placeholder"/>
          <p:cNvSpPr>
            <a:spLocks noGrp="1"/>
          </p:cNvSpPr>
          <p:nvPr>
            <p:ph type="body" idx="1"/>
          </p:nvPr>
        </p:nvSpPr>
        <p:spPr>
          <a:xfrm>
            <a:off x="-2147483648" y="-2147483648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>
              <a:spcBef>
                <a:spcPct val="0"/>
              </a:spcBef>
            </a:pPr>
            <a:endParaRPr lang="zh-CN" altLang="x-none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Notes Placeholder"/>
          <p:cNvSpPr>
            <a:spLocks noGrp="1"/>
          </p:cNvSpPr>
          <p:nvPr>
            <p:ph type="body" idx="1"/>
          </p:nvPr>
        </p:nvSpPr>
        <p:spPr>
          <a:xfrm>
            <a:off x="-2147483648" y="-2147483648"/>
            <a:ext cx="0" cy="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>
              <a:spcBef>
                <a:spcPct val="0"/>
              </a:spcBef>
            </a:pPr>
            <a:endParaRPr lang="zh-CN" altLang="x-none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jpeg"/><Relationship Id="rId7" Type="http://schemas.openxmlformats.org/officeDocument/2006/relationships/image" Target="../media/image6.jpeg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1" Type="http://schemas.openxmlformats.org/officeDocument/2006/relationships/image" Target="../media/image10.jpeg"/><Relationship Id="rId10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79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zh-CN" altLang="x-none" dirty="0">
                <a:latin typeface="Calibri" panose="020F0502020204030204" pitchFamily="34" charset="0"/>
                <a:ea typeface="Arial" panose="020B0604020202020204" pitchFamily="34" charset="0"/>
              </a:rPr>
            </a:fld>
            <a:endParaRPr lang="zh-CN" altLang="x-none" dirty="0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50" b="1" i="0">
                <a:solidFill>
                  <a:srgbClr val="D6853B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zh-CN" altLang="x-none" dirty="0">
                <a:latin typeface="Calibri" panose="020F0502020204030204" pitchFamily="34" charset="0"/>
                <a:ea typeface="Arial" panose="020B0604020202020204" pitchFamily="34" charset="0"/>
              </a:rPr>
            </a:fld>
            <a:endParaRPr lang="zh-CN" altLang="x-none" dirty="0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bk object 16"/>
          <p:cNvSpPr/>
          <p:nvPr/>
        </p:nvSpPr>
        <p:spPr>
          <a:xfrm>
            <a:off x="0" y="6300788"/>
            <a:ext cx="1600200" cy="490537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p>
            <a:pPr lvl="0"/>
            <a:endParaRPr lang="zh-CN" altLang="x-none" dirty="0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2051" name="bk object 17"/>
          <p:cNvSpPr/>
          <p:nvPr/>
        </p:nvSpPr>
        <p:spPr>
          <a:xfrm>
            <a:off x="3289300" y="3217863"/>
            <a:ext cx="685800" cy="6858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p>
            <a:pPr lvl="0"/>
            <a:endParaRPr lang="zh-CN" altLang="x-none" dirty="0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2052" name="bk object 18"/>
          <p:cNvSpPr/>
          <p:nvPr/>
        </p:nvSpPr>
        <p:spPr>
          <a:xfrm>
            <a:off x="3278188" y="4973638"/>
            <a:ext cx="714375" cy="735012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p>
            <a:pPr lvl="0"/>
            <a:endParaRPr lang="zh-CN" altLang="x-none" dirty="0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2053" name="bk object 19"/>
          <p:cNvSpPr/>
          <p:nvPr/>
        </p:nvSpPr>
        <p:spPr>
          <a:xfrm>
            <a:off x="5291138" y="2665413"/>
            <a:ext cx="161925" cy="546100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p>
            <a:pPr lvl="0"/>
            <a:endParaRPr lang="zh-CN" altLang="x-none" dirty="0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2054" name="bk object 20"/>
          <p:cNvSpPr/>
          <p:nvPr/>
        </p:nvSpPr>
        <p:spPr>
          <a:xfrm>
            <a:off x="4911725" y="3311525"/>
            <a:ext cx="441325" cy="446088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p>
            <a:pPr lvl="0"/>
            <a:endParaRPr lang="zh-CN" altLang="x-none" dirty="0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2055" name="bk object 21"/>
          <p:cNvSpPr/>
          <p:nvPr/>
        </p:nvSpPr>
        <p:spPr>
          <a:xfrm>
            <a:off x="5497513" y="3473450"/>
            <a:ext cx="246062" cy="530225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p>
            <a:pPr lvl="0"/>
            <a:endParaRPr lang="zh-CN" altLang="x-none" dirty="0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2056" name="bk object 22"/>
          <p:cNvSpPr/>
          <p:nvPr/>
        </p:nvSpPr>
        <p:spPr>
          <a:xfrm>
            <a:off x="4410075" y="4121150"/>
            <a:ext cx="1835150" cy="1978025"/>
          </a:xfrm>
          <a:prstGeom prst="rect">
            <a:avLst/>
          </a:prstGeom>
          <a:blipFill rotWithShape="1">
            <a:blip r:embed="rId8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p>
            <a:pPr lvl="0"/>
            <a:endParaRPr lang="zh-CN" altLang="x-none" dirty="0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2057" name="bk object 23"/>
          <p:cNvSpPr/>
          <p:nvPr/>
        </p:nvSpPr>
        <p:spPr>
          <a:xfrm>
            <a:off x="6946900" y="763588"/>
            <a:ext cx="3322638" cy="496887"/>
          </a:xfrm>
          <a:prstGeom prst="rect">
            <a:avLst/>
          </a:prstGeom>
          <a:blipFill rotWithShape="1">
            <a:blip r:embed="rId9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p>
            <a:pPr lvl="0"/>
            <a:endParaRPr lang="zh-CN" altLang="x-none" dirty="0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2058" name="bk object 24"/>
          <p:cNvSpPr/>
          <p:nvPr/>
        </p:nvSpPr>
        <p:spPr>
          <a:xfrm>
            <a:off x="6702425" y="3206750"/>
            <a:ext cx="712788" cy="708025"/>
          </a:xfrm>
          <a:prstGeom prst="rect">
            <a:avLst/>
          </a:prstGeom>
          <a:blipFill rotWithShape="1">
            <a:blip r:embed="rId10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p>
            <a:pPr lvl="0"/>
            <a:endParaRPr lang="zh-CN" altLang="x-none" dirty="0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2059" name="bk object 25"/>
          <p:cNvSpPr/>
          <p:nvPr/>
        </p:nvSpPr>
        <p:spPr>
          <a:xfrm>
            <a:off x="6702425" y="4984750"/>
            <a:ext cx="723900" cy="723900"/>
          </a:xfrm>
          <a:prstGeom prst="rect">
            <a:avLst/>
          </a:prstGeom>
          <a:blipFill rotWithShape="1">
            <a:blip r:embed="rId11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p>
            <a:pPr lvl="0"/>
            <a:endParaRPr lang="zh-CN" altLang="x-none" dirty="0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50" b="1" i="0">
                <a:solidFill>
                  <a:srgbClr val="D6853B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17" name="Holder 5"/>
          <p:cNvSpPr>
            <a:spLocks noGrp="1"/>
          </p:cNvSpPr>
          <p:nvPr>
            <p:ph type="ftr" sz="quarter" idx="13"/>
          </p:nvPr>
        </p:nvSpPr>
        <p:spPr>
          <a:xfrm>
            <a:off x="3635375" y="7034213"/>
            <a:ext cx="3422650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Holder 6"/>
          <p:cNvSpPr>
            <a:spLocks noGrp="1"/>
          </p:cNvSpPr>
          <p:nvPr>
            <p:ph type="dt" sz="half" idx="12"/>
          </p:nvPr>
        </p:nvSpPr>
        <p:spPr>
          <a:xfrm>
            <a:off x="534988" y="7034213"/>
            <a:ext cx="2459038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Holder 7"/>
          <p:cNvSpPr>
            <a:spLocks noGrp="1"/>
          </p:cNvSpPr>
          <p:nvPr>
            <p:ph type="sldNum" sz="quarter" idx="4"/>
          </p:nvPr>
        </p:nvSpPr>
        <p:spPr>
          <a:xfrm>
            <a:off x="7699375" y="7034213"/>
            <a:ext cx="2459038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p>
            <a:pPr algn="r">
              <a:buNone/>
            </a:pPr>
            <a:fld id="{9A0DB2DC-4C9A-4742-B13C-FB6460FD3503}" type="slidenum">
              <a:rPr lang="zh-CN" altLang="x-none" dirty="0"/>
            </a:fld>
            <a:endParaRPr lang="zh-CN" altLang="x-none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bk object 16"/>
          <p:cNvSpPr/>
          <p:nvPr/>
        </p:nvSpPr>
        <p:spPr>
          <a:xfrm>
            <a:off x="0" y="2703513"/>
            <a:ext cx="10682288" cy="4087812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p>
            <a:pPr lvl="0"/>
            <a:endParaRPr lang="zh-CN" altLang="x-none" dirty="0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50" b="1" i="0">
                <a:solidFill>
                  <a:srgbClr val="D6853B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8" name="Holder 3"/>
          <p:cNvSpPr>
            <a:spLocks noGrp="1"/>
          </p:cNvSpPr>
          <p:nvPr>
            <p:ph type="ftr" sz="quarter" idx="3"/>
          </p:nvPr>
        </p:nvSpPr>
        <p:spPr>
          <a:xfrm>
            <a:off x="3635375" y="7034213"/>
            <a:ext cx="3422650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Holder 4"/>
          <p:cNvSpPr>
            <a:spLocks noGrp="1"/>
          </p:cNvSpPr>
          <p:nvPr>
            <p:ph type="dt" sz="half" idx="2"/>
          </p:nvPr>
        </p:nvSpPr>
        <p:spPr>
          <a:xfrm>
            <a:off x="534988" y="7034213"/>
            <a:ext cx="2459038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Holder 5"/>
          <p:cNvSpPr>
            <a:spLocks noGrp="1"/>
          </p:cNvSpPr>
          <p:nvPr>
            <p:ph type="sldNum" sz="quarter" idx="4"/>
          </p:nvPr>
        </p:nvSpPr>
        <p:spPr>
          <a:xfrm>
            <a:off x="7699375" y="7034213"/>
            <a:ext cx="2459038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p>
            <a:pPr algn="r">
              <a:buNone/>
            </a:pPr>
            <a:fld id="{9A0DB2DC-4C9A-4742-B13C-FB6460FD3503}" type="slidenum">
              <a:rPr lang="zh-CN" altLang="x-none" dirty="0"/>
            </a:fld>
            <a:endParaRPr lang="zh-CN" altLang="x-none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zh-CN" altLang="x-none" dirty="0">
                <a:latin typeface="Calibri" panose="020F0502020204030204" pitchFamily="34" charset="0"/>
                <a:ea typeface="Arial" panose="020B0604020202020204" pitchFamily="34" charset="0"/>
              </a:rPr>
            </a:fld>
            <a:endParaRPr lang="zh-CN" altLang="x-none" dirty="0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1975" y="1614488"/>
            <a:ext cx="9569450" cy="565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50" b="1" i="0">
                <a:solidFill>
                  <a:srgbClr val="D6853B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1027" name="Holder 3"/>
          <p:cNvSpPr>
            <a:spLocks noGrp="1"/>
          </p:cNvSpPr>
          <p:nvPr>
            <p:ph type="body" idx="1"/>
          </p:nvPr>
        </p:nvSpPr>
        <p:spPr>
          <a:xfrm>
            <a:off x="549275" y="3022600"/>
            <a:ext cx="9594850" cy="23796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p>
            <a:pPr lvl="0"/>
            <a:endParaRPr lang="zh-CN" altLang="x-none"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375" y="7034213"/>
            <a:ext cx="3422650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988" y="7034213"/>
            <a:ext cx="2459038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375" y="7034213"/>
            <a:ext cx="2459038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rgbClr val="898989"/>
                </a:solidFill>
              </a:defRPr>
            </a:lvl1pPr>
          </a:lstStyle>
          <a:p>
            <a:pPr lvl="0">
              <a:buNone/>
            </a:pPr>
            <a:fld id="{9A0DB2DC-4C9A-4742-B13C-FB6460FD3503}" type="slidenum">
              <a:rPr lang="zh-CN" altLang="x-none" dirty="0">
                <a:latin typeface="Calibri" panose="020F0502020204030204" pitchFamily="34" charset="0"/>
                <a:ea typeface="Arial" panose="020B0604020202020204" pitchFamily="34" charset="0"/>
              </a:rPr>
            </a:fld>
            <a:endParaRPr lang="zh-CN" altLang="x-none" dirty="0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1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3" Type="http://schemas.openxmlformats.org/officeDocument/2006/relationships/image" Target="../media/image32.jpeg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8.png"/><Relationship Id="rId1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image" Target="../media/image39.jpe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7.png"/><Relationship Id="rId7" Type="http://schemas.openxmlformats.org/officeDocument/2006/relationships/image" Target="../media/image1.png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8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0" Type="http://schemas.openxmlformats.org/officeDocument/2006/relationships/notesSlide" Target="../notesSlides/notesSlide17.xml"/><Relationship Id="rId1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png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4098" name="object 2"/>
          <p:cNvSpPr/>
          <p:nvPr/>
        </p:nvSpPr>
        <p:spPr>
          <a:xfrm>
            <a:off x="3205163" y="771525"/>
            <a:ext cx="7466012" cy="6040438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p>
            <a:endParaRPr lang="zh-CN" altLang="x-none" dirty="0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9275" y="3022600"/>
            <a:ext cx="5149850" cy="23796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 indent="24130">
              <a:lnSpc>
                <a:spcPct val="109000"/>
              </a:lnSpc>
              <a:buNone/>
            </a:pPr>
            <a:r>
              <a:rPr lang="zh-CN" altLang="x-none" sz="3000" b="1">
                <a:solidFill>
                  <a:srgbClr val="6495C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HOME AUTOMATION WITH ARDUINO, PICSIMLAB,AND BLYNK IOT</a:t>
            </a:r>
            <a:endParaRPr lang="zh-CN" altLang="x-none" sz="30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12700" indent="24130">
              <a:lnSpc>
                <a:spcPct val="126000"/>
              </a:lnSpc>
              <a:spcBef>
                <a:spcPts val="650"/>
              </a:spcBef>
              <a:buNone/>
            </a:pPr>
            <a:r>
              <a:rPr lang="zh-CN" altLang="x-none" sz="1000">
                <a:solidFill>
                  <a:srgbClr val="5D646E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zh-CN" altLang="x-none" sz="1000">
                <a:solidFill>
                  <a:srgbClr val="7C838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xploring the sign</a:t>
            </a:r>
            <a:r>
              <a:rPr lang="zh-CN" altLang="x-none" sz="1000">
                <a:solidFill>
                  <a:srgbClr val="9AA1A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x-none" sz="1000">
                <a:solidFill>
                  <a:srgbClr val="7C838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ficance and </a:t>
            </a:r>
            <a:r>
              <a:rPr lang="zh-CN" altLang="x-none" sz="1000">
                <a:solidFill>
                  <a:srgbClr val="6B727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implementation </a:t>
            </a:r>
            <a:r>
              <a:rPr lang="zh-CN" altLang="x-none" sz="1000">
                <a:solidFill>
                  <a:srgbClr val="7C838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zh-CN" altLang="x-none" sz="1000">
                <a:solidFill>
                  <a:srgbClr val="6B727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smart </a:t>
            </a:r>
            <a:r>
              <a:rPr lang="zh-CN" altLang="x-none" sz="1000">
                <a:solidFill>
                  <a:srgbClr val="7C838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home au</a:t>
            </a:r>
            <a:r>
              <a:rPr lang="zh-CN" altLang="x-none" sz="1000">
                <a:solidFill>
                  <a:srgbClr val="5D646E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zh-CN" altLang="x-none" sz="1000">
                <a:solidFill>
                  <a:srgbClr val="7C838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oma</a:t>
            </a:r>
            <a:r>
              <a:rPr lang="zh-CN" altLang="x-none" sz="1000">
                <a:solidFill>
                  <a:srgbClr val="5D646E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zh-CN" altLang="x-none" sz="1000">
                <a:solidFill>
                  <a:srgbClr val="7C838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on using Arduino, </a:t>
            </a:r>
            <a:r>
              <a:rPr lang="zh-CN" altLang="x-none" sz="1000">
                <a:solidFill>
                  <a:srgbClr val="6B727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PICSimlab,</a:t>
            </a:r>
            <a:r>
              <a:rPr lang="zh-CN" altLang="x-none" sz="1000">
                <a:solidFill>
                  <a:srgbClr val="7C838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zh-CN" altLang="x-none" sz="1000">
                <a:solidFill>
                  <a:srgbClr val="6B727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Blynk IOT </a:t>
            </a:r>
            <a:r>
              <a:rPr lang="zh-CN" altLang="x-none" sz="1000">
                <a:solidFill>
                  <a:srgbClr val="7C838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zh-CN" altLang="x-none" sz="1000">
                <a:solidFill>
                  <a:srgbClr val="6B727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zh-CN" altLang="x-none" sz="1000">
                <a:solidFill>
                  <a:srgbClr val="7C838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more comfortab</a:t>
            </a:r>
            <a:r>
              <a:rPr lang="zh-CN" altLang="x-none" sz="1000">
                <a:solidFill>
                  <a:srgbClr val="9AA1A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zh-CN" altLang="x-none" sz="1000">
                <a:solidFill>
                  <a:srgbClr val="6B727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 and efficient living experience.</a:t>
            </a:r>
            <a:endParaRPr lang="zh-CN" altLang="x-none" sz="10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9275" y="1230313"/>
            <a:ext cx="1860550" cy="374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750" kern="1200" cap="none" spc="-210" normalizeH="0" baseline="0" noProof="0" dirty="0">
                <a:solidFill>
                  <a:srgbClr val="D6853B"/>
                </a:solidFill>
                <a:latin typeface="Arial" panose="020B0604020202020204"/>
                <a:ea typeface="+mn-ea"/>
                <a:cs typeface="Arial" panose="020B0604020202020204"/>
              </a:rPr>
              <a:t>I</a:t>
            </a:r>
            <a:r>
              <a:rPr kumimoji="0" sz="2750" kern="1200" cap="none" spc="-275" normalizeH="0" baseline="0" noProof="0" dirty="0">
                <a:solidFill>
                  <a:srgbClr val="D6853B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250" kern="1200" cap="none" spc="15" normalizeH="0" baseline="0" noProof="0" dirty="0">
                <a:solidFill>
                  <a:srgbClr val="3F4650"/>
                </a:solidFill>
                <a:latin typeface="Arial" panose="020B0604020202020204"/>
                <a:ea typeface="+mn-ea"/>
                <a:cs typeface="Arial" panose="020B0604020202020204"/>
              </a:rPr>
              <a:t>T</a:t>
            </a:r>
            <a:r>
              <a:rPr kumimoji="0" sz="1250" kern="1200" cap="none" spc="45" normalizeH="0" baseline="0" noProof="0" dirty="0">
                <a:solidFill>
                  <a:srgbClr val="6B727C"/>
                </a:solidFill>
                <a:latin typeface="Arial" panose="020B0604020202020204"/>
                <a:ea typeface="+mn-ea"/>
                <a:cs typeface="Arial" panose="020B0604020202020204"/>
              </a:rPr>
              <a:t>o</a:t>
            </a:r>
            <a:r>
              <a:rPr kumimoji="0" sz="1250" kern="1200" cap="none" spc="95" normalizeH="0" baseline="0" noProof="0" dirty="0">
                <a:solidFill>
                  <a:srgbClr val="6B727C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250" kern="1200" cap="none" spc="65" normalizeH="0" baseline="0" noProof="0" dirty="0">
                <a:solidFill>
                  <a:srgbClr val="5D646E"/>
                </a:solidFill>
                <a:latin typeface="Arial" panose="020B0604020202020204"/>
                <a:ea typeface="+mn-ea"/>
                <a:cs typeface="Arial" panose="020B0604020202020204"/>
              </a:rPr>
              <a:t>make</a:t>
            </a:r>
            <a:r>
              <a:rPr kumimoji="0" sz="1250" kern="1200" cap="none" spc="85" normalizeH="0" baseline="0" noProof="0" dirty="0">
                <a:solidFill>
                  <a:srgbClr val="5D646E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250" kern="1200" cap="none" spc="-10" normalizeH="0" baseline="0" noProof="0" dirty="0">
                <a:solidFill>
                  <a:srgbClr val="5D646E"/>
                </a:solidFill>
                <a:latin typeface="Arial" panose="020B0604020202020204"/>
                <a:ea typeface="+mn-ea"/>
                <a:cs typeface="Arial" panose="020B0604020202020204"/>
              </a:rPr>
              <a:t>Sm</a:t>
            </a:r>
            <a:r>
              <a:rPr kumimoji="0" sz="1250" kern="1200" cap="none" spc="55" normalizeH="0" baseline="0" noProof="0" dirty="0">
                <a:solidFill>
                  <a:srgbClr val="5D646E"/>
                </a:solidFill>
                <a:latin typeface="Arial" panose="020B0604020202020204"/>
                <a:ea typeface="+mn-ea"/>
                <a:cs typeface="Arial" panose="020B0604020202020204"/>
              </a:rPr>
              <a:t>a</a:t>
            </a:r>
            <a:r>
              <a:rPr kumimoji="0" sz="1250" kern="1200" cap="none" spc="110" normalizeH="0" baseline="0" noProof="0" dirty="0">
                <a:solidFill>
                  <a:srgbClr val="7C838C"/>
                </a:solidFill>
                <a:latin typeface="Arial" panose="020B0604020202020204"/>
                <a:ea typeface="+mn-ea"/>
                <a:cs typeface="Arial" panose="020B0604020202020204"/>
              </a:rPr>
              <a:t>r</a:t>
            </a:r>
            <a:r>
              <a:rPr kumimoji="0" sz="1250" kern="1200" cap="none" spc="75" normalizeH="0" baseline="0" noProof="0" dirty="0">
                <a:solidFill>
                  <a:srgbClr val="3F4650"/>
                </a:solidFill>
                <a:latin typeface="Arial" panose="020B0604020202020204"/>
                <a:ea typeface="+mn-ea"/>
                <a:cs typeface="Arial" panose="020B0604020202020204"/>
              </a:rPr>
              <a:t>t</a:t>
            </a:r>
            <a:r>
              <a:rPr kumimoji="0" sz="1250" kern="1200" cap="none" spc="150" normalizeH="0" baseline="0" noProof="0" dirty="0">
                <a:solidFill>
                  <a:srgbClr val="3F4650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250" kern="1200" cap="none" spc="15" normalizeH="0" baseline="0" noProof="0" dirty="0">
                <a:solidFill>
                  <a:srgbClr val="3F4650"/>
                </a:solidFill>
                <a:latin typeface="Arial" panose="020B0604020202020204"/>
                <a:ea typeface="+mn-ea"/>
                <a:cs typeface="Arial" panose="020B0604020202020204"/>
              </a:rPr>
              <a:t>H</a:t>
            </a:r>
            <a:r>
              <a:rPr kumimoji="0" sz="1250" kern="1200" cap="none" spc="60" normalizeH="0" baseline="0" noProof="0" dirty="0">
                <a:solidFill>
                  <a:srgbClr val="5D646E"/>
                </a:solidFill>
                <a:latin typeface="Arial" panose="020B0604020202020204"/>
                <a:ea typeface="+mn-ea"/>
                <a:cs typeface="Arial" panose="020B0604020202020204"/>
              </a:rPr>
              <a:t>ome</a:t>
            </a:r>
            <a:endParaRPr kumimoji="0" sz="125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7213" y="5803900"/>
            <a:ext cx="1495425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400" b="1" kern="1200" cap="none" spc="-35" normalizeH="0" baseline="0" noProof="0" dirty="0">
                <a:solidFill>
                  <a:srgbClr val="D6853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Bha</a:t>
            </a:r>
            <a:r>
              <a:rPr kumimoji="0" sz="1400" b="1" kern="1200" cap="none" spc="-25" normalizeH="0" baseline="0" noProof="0" dirty="0">
                <a:solidFill>
                  <a:srgbClr val="D6853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n</a:t>
            </a:r>
            <a:r>
              <a:rPr kumimoji="0" sz="1400" b="1" kern="1200" cap="none" spc="90" normalizeH="0" baseline="0" noProof="0" dirty="0">
                <a:solidFill>
                  <a:srgbClr val="D6853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a</a:t>
            </a:r>
            <a:r>
              <a:rPr kumimoji="0" sz="1400" b="1" kern="1200" cap="none" spc="-40" normalizeH="0" baseline="0" noProof="0" dirty="0">
                <a:solidFill>
                  <a:srgbClr val="D6853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v</a:t>
            </a:r>
            <a:r>
              <a:rPr kumimoji="0" sz="1400" b="1" kern="1200" cap="none" spc="80" normalizeH="0" baseline="0" noProof="0" dirty="0">
                <a:solidFill>
                  <a:srgbClr val="D6853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ath</a:t>
            </a:r>
            <a:r>
              <a:rPr kumimoji="0" sz="1400" b="1" kern="1200" cap="none" spc="-40" normalizeH="0" baseline="0" noProof="0" dirty="0">
                <a:solidFill>
                  <a:srgbClr val="D6853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sz="1400" b="1" kern="1200" cap="none" spc="-25" normalizeH="0" baseline="0" noProof="0" dirty="0">
                <a:solidFill>
                  <a:srgbClr val="D6853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Rak</a:t>
            </a:r>
            <a:r>
              <a:rPr kumimoji="0" sz="1400" b="1" kern="1200" cap="none" spc="-30" normalizeH="0" baseline="0" noProof="0" dirty="0">
                <a:solidFill>
                  <a:srgbClr val="D6853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e</a:t>
            </a:r>
            <a:r>
              <a:rPr kumimoji="0" sz="1400" b="1" kern="1200" cap="none" spc="70" normalizeH="0" baseline="0" noProof="0" dirty="0">
                <a:solidFill>
                  <a:srgbClr val="D6853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sh</a:t>
            </a:r>
            <a:endParaRPr kumimoji="0" sz="1400" kern="1200" cap="none" spc="0" normalizeH="0" baseline="0" noProof="0">
              <a:latin typeface="Times New Roman" panose="02020603050405020304"/>
              <a:ea typeface="+mn-ea"/>
              <a:cs typeface="Times New Roman" panose="02020603050405020304"/>
            </a:endParaRPr>
          </a:p>
          <a:p>
            <a:pPr marL="12700" marR="0" defTabSz="914400" fontAlgn="auto"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000" kern="1200" cap="none" spc="-80" normalizeH="0" baseline="0" noProof="0" dirty="0">
                <a:solidFill>
                  <a:srgbClr val="5D646E"/>
                </a:solidFill>
                <a:latin typeface="Arial" panose="020B0604020202020204"/>
                <a:ea typeface="+mn-ea"/>
                <a:cs typeface="Arial" panose="020B0604020202020204"/>
              </a:rPr>
              <a:t>P</a:t>
            </a:r>
            <a:r>
              <a:rPr kumimoji="0" sz="1000" kern="1200" cap="none" spc="55" normalizeH="0" baseline="0" noProof="0" dirty="0">
                <a:solidFill>
                  <a:srgbClr val="7C838C"/>
                </a:solidFill>
                <a:latin typeface="Arial" panose="020B0604020202020204"/>
                <a:ea typeface="+mn-ea"/>
                <a:cs typeface="Arial" panose="020B0604020202020204"/>
              </a:rPr>
              <a:t>resenter</a:t>
            </a:r>
            <a:endParaRPr kumimoji="0" sz="100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13314" name="object 2"/>
          <p:cNvSpPr/>
          <p:nvPr/>
        </p:nvSpPr>
        <p:spPr>
          <a:xfrm>
            <a:off x="0" y="31750"/>
            <a:ext cx="10692130" cy="749871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p>
            <a:endParaRPr lang="zh-CN" altLang="x-none" dirty="0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object 2"/>
          <p:cNvSpPr txBox="1"/>
          <p:nvPr/>
        </p:nvSpPr>
        <p:spPr>
          <a:xfrm>
            <a:off x="566738" y="1357313"/>
            <a:ext cx="3262313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lnSpc>
                <a:spcPts val="11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800" b="1" kern="1200" cap="none" spc="-105" normalizeH="0" baseline="0" noProof="0" dirty="0">
                <a:solidFill>
                  <a:srgbClr val="D6853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..iilllll  </a:t>
            </a:r>
            <a:r>
              <a:rPr kumimoji="0" sz="800" b="1" kern="1200" cap="none" spc="-10" normalizeH="0" baseline="0" noProof="0" dirty="0">
                <a:solidFill>
                  <a:srgbClr val="D6853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sz="1000" b="1" kern="1200" cap="none" spc="75" normalizeH="0" baseline="0" noProof="0" dirty="0">
                <a:solidFill>
                  <a:srgbClr val="494F59"/>
                </a:solidFill>
                <a:latin typeface="Arial" panose="020B0604020202020204"/>
                <a:ea typeface="+mn-ea"/>
                <a:cs typeface="Arial" panose="020B0604020202020204"/>
              </a:rPr>
              <a:t>GARDEN</a:t>
            </a:r>
            <a:r>
              <a:rPr kumimoji="0" sz="1000" b="1" kern="1200" cap="none" spc="0" normalizeH="0" baseline="0" noProof="0" dirty="0">
                <a:solidFill>
                  <a:srgbClr val="494F59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00" b="1" kern="1200" cap="none" spc="35" normalizeH="0" baseline="0" noProof="0" dirty="0">
                <a:solidFill>
                  <a:srgbClr val="494F59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00" b="1" kern="1200" cap="none" spc="100" normalizeH="0" baseline="0" noProof="0" dirty="0">
                <a:solidFill>
                  <a:srgbClr val="494F59"/>
                </a:solidFill>
                <a:latin typeface="Arial" panose="020B0604020202020204"/>
                <a:ea typeface="+mn-ea"/>
                <a:cs typeface="Arial" panose="020B0604020202020204"/>
              </a:rPr>
              <a:t>LIGHT</a:t>
            </a:r>
            <a:r>
              <a:rPr kumimoji="0" sz="1000" b="1" kern="1200" cap="none" spc="135" normalizeH="0" baseline="0" noProof="0" dirty="0">
                <a:solidFill>
                  <a:srgbClr val="494F59"/>
                </a:solidFill>
                <a:latin typeface="Arial" panose="020B0604020202020204"/>
                <a:ea typeface="+mn-ea"/>
                <a:cs typeface="Arial" panose="020B0604020202020204"/>
              </a:rPr>
              <a:t> AUTOMATION</a:t>
            </a:r>
            <a:r>
              <a:rPr kumimoji="0" sz="1000" b="1" kern="1200" cap="none" spc="0" normalizeH="0" baseline="0" noProof="0" dirty="0">
                <a:solidFill>
                  <a:srgbClr val="494F59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00" b="1" kern="1200" cap="none" spc="114" normalizeH="0" baseline="0" noProof="0" dirty="0">
                <a:solidFill>
                  <a:srgbClr val="494F59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00" b="1" kern="1200" cap="none" spc="100" normalizeH="0" baseline="0" noProof="0" dirty="0">
                <a:solidFill>
                  <a:srgbClr val="494F59"/>
                </a:solidFill>
                <a:latin typeface="Arial" panose="020B0604020202020204"/>
                <a:ea typeface="+mn-ea"/>
                <a:cs typeface="Arial" panose="020B0604020202020204"/>
              </a:rPr>
              <a:t>INSIG</a:t>
            </a:r>
            <a:r>
              <a:rPr kumimoji="0" sz="1000" b="1" kern="1200" cap="none" spc="-120" normalizeH="0" baseline="0" noProof="0" dirty="0">
                <a:solidFill>
                  <a:srgbClr val="494F59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00" b="1" kern="1200" cap="none" spc="110" normalizeH="0" baseline="0" noProof="0" dirty="0">
                <a:solidFill>
                  <a:srgbClr val="494F59"/>
                </a:solidFill>
                <a:latin typeface="Arial" panose="020B0604020202020204"/>
                <a:ea typeface="+mn-ea"/>
                <a:cs typeface="Arial" panose="020B0604020202020204"/>
              </a:rPr>
              <a:t>H</a:t>
            </a:r>
            <a:r>
              <a:rPr kumimoji="0" sz="1000" b="1" kern="1200" cap="none" spc="-20" normalizeH="0" baseline="0" noProof="0" dirty="0">
                <a:solidFill>
                  <a:srgbClr val="494F59"/>
                </a:solidFill>
                <a:latin typeface="Arial" panose="020B0604020202020204"/>
                <a:ea typeface="+mn-ea"/>
                <a:cs typeface="Arial" panose="020B0604020202020204"/>
              </a:rPr>
              <a:t>T</a:t>
            </a:r>
            <a:r>
              <a:rPr kumimoji="0" sz="1000" b="1" kern="1200" cap="none" spc="-130" normalizeH="0" baseline="0" noProof="0" dirty="0">
                <a:solidFill>
                  <a:srgbClr val="494F59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00" b="1" kern="1200" cap="none" spc="-80" normalizeH="0" baseline="0" noProof="0" dirty="0">
                <a:solidFill>
                  <a:srgbClr val="494F59"/>
                </a:solidFill>
                <a:latin typeface="Arial" panose="020B0604020202020204"/>
                <a:ea typeface="+mn-ea"/>
                <a:cs typeface="Arial" panose="020B0604020202020204"/>
              </a:rPr>
              <a:t>S</a:t>
            </a:r>
            <a:endParaRPr kumimoji="0" sz="100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>
            <a:spAutoFit/>
          </a:bodyPr>
          <a:lstStyle/>
          <a:p>
            <a:pPr marL="29210" marR="0" lvl="0" indent="0" defTabSz="914400" eaLnBrk="1" fontAlgn="auto" latinLnBrk="0" hangingPunct="1">
              <a:lnSpc>
                <a:spcPts val="27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300" b="1" i="0" u="none" strike="noStrike" kern="0" cap="none" spc="0" normalizeH="0" baseline="0" noProof="0" dirty="0">
                <a:ln>
                  <a:noFill/>
                </a:ln>
                <a:solidFill>
                  <a:srgbClr val="D6853B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GARDEN</a:t>
            </a:r>
            <a:r>
              <a:rPr kumimoji="0" sz="2300" b="1" i="0" u="none" strike="noStrike" kern="0" cap="none" spc="140" normalizeH="0" baseline="0" noProof="0" dirty="0">
                <a:ln>
                  <a:noFill/>
                </a:ln>
                <a:solidFill>
                  <a:srgbClr val="D6853B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 </a:t>
            </a:r>
            <a:r>
              <a:rPr kumimoji="0" sz="2300" b="1" i="0" u="none" strike="noStrike" kern="0" cap="none" spc="95" normalizeH="0" baseline="0" noProof="0" dirty="0">
                <a:ln>
                  <a:noFill/>
                </a:ln>
                <a:solidFill>
                  <a:srgbClr val="D6853B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L</a:t>
            </a:r>
            <a:r>
              <a:rPr kumimoji="0" sz="2300" b="1" i="0" u="none" strike="noStrike" kern="0" cap="none" spc="-60" normalizeH="0" baseline="0" noProof="0" dirty="0">
                <a:ln>
                  <a:noFill/>
                </a:ln>
                <a:solidFill>
                  <a:srgbClr val="D6853B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I</a:t>
            </a:r>
            <a:r>
              <a:rPr kumimoji="0" sz="2300" b="1" i="0" u="none" strike="noStrike" kern="0" cap="none" spc="70" normalizeH="0" baseline="0" noProof="0" dirty="0">
                <a:ln>
                  <a:noFill/>
                </a:ln>
                <a:solidFill>
                  <a:srgbClr val="D6853B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G</a:t>
            </a:r>
            <a:r>
              <a:rPr kumimoji="0" sz="2300" b="1" i="0" u="none" strike="noStrike" kern="0" cap="none" spc="0" normalizeH="0" baseline="0" noProof="0" dirty="0">
                <a:ln>
                  <a:noFill/>
                </a:ln>
                <a:solidFill>
                  <a:srgbClr val="D6853B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H</a:t>
            </a:r>
            <a:r>
              <a:rPr kumimoji="0" sz="2300" b="1" i="0" u="none" strike="noStrike" kern="0" cap="none" spc="10" normalizeH="0" baseline="0" noProof="0" dirty="0">
                <a:ln>
                  <a:noFill/>
                </a:ln>
                <a:solidFill>
                  <a:srgbClr val="D6853B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T</a:t>
            </a:r>
            <a:r>
              <a:rPr kumimoji="0" sz="2300" b="1" i="0" u="none" strike="noStrike" kern="0" cap="none" spc="-55" normalizeH="0" baseline="0" noProof="0" dirty="0">
                <a:ln>
                  <a:noFill/>
                </a:ln>
                <a:solidFill>
                  <a:srgbClr val="D6853B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 </a:t>
            </a:r>
            <a:r>
              <a:rPr kumimoji="0" sz="2300" b="1" i="0" u="none" strike="noStrike" kern="0" cap="none" spc="100" normalizeH="0" baseline="0" noProof="0" dirty="0">
                <a:ln>
                  <a:noFill/>
                </a:ln>
                <a:solidFill>
                  <a:srgbClr val="D6853B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CO</a:t>
            </a:r>
            <a:r>
              <a:rPr kumimoji="0" sz="2300" b="1" i="0" u="none" strike="noStrike" kern="0" cap="none" spc="25" normalizeH="0" baseline="0" noProof="0" dirty="0">
                <a:ln>
                  <a:noFill/>
                </a:ln>
                <a:solidFill>
                  <a:srgbClr val="D6853B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N</a:t>
            </a:r>
            <a:r>
              <a:rPr kumimoji="0" sz="2300" b="1" i="0" u="none" strike="noStrike" kern="0" cap="none" spc="10" normalizeH="0" baseline="0" noProof="0" dirty="0">
                <a:ln>
                  <a:noFill/>
                </a:ln>
                <a:solidFill>
                  <a:srgbClr val="D6853B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T</a:t>
            </a:r>
            <a:r>
              <a:rPr kumimoji="0" sz="2300" b="1" i="0" u="none" strike="noStrike" kern="0" cap="none" spc="5" normalizeH="0" baseline="0" noProof="0" dirty="0">
                <a:ln>
                  <a:noFill/>
                </a:ln>
                <a:solidFill>
                  <a:srgbClr val="D6853B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R</a:t>
            </a:r>
            <a:r>
              <a:rPr kumimoji="0" sz="2300" b="1" i="0" u="none" strike="noStrike" kern="0" cap="none" spc="15" normalizeH="0" baseline="0" noProof="0" dirty="0">
                <a:ln>
                  <a:noFill/>
                </a:ln>
                <a:solidFill>
                  <a:srgbClr val="D6853B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OL</a:t>
            </a:r>
            <a:endParaRPr kumimoji="0" sz="2300" b="1" i="0" u="none" strike="noStrike" kern="0" cap="none" spc="0" normalizeH="0" baseline="0" noProof="0">
              <a:ln>
                <a:noFill/>
              </a:ln>
              <a:solidFill>
                <a:srgbClr val="D6853B"/>
              </a:solidFill>
              <a:effectLst/>
              <a:uLnTx/>
              <a:uFillTx/>
              <a:latin typeface="Arial" panose="020B0604020202020204"/>
              <a:ea typeface="+mj-ea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7850" y="2028825"/>
            <a:ext cx="52197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lnSpc>
                <a:spcPts val="14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200" kern="1200" cap="none" spc="40" normalizeH="0" baseline="0" noProof="0" dirty="0">
                <a:solidFill>
                  <a:srgbClr val="596069"/>
                </a:solidFill>
                <a:latin typeface="Arial" panose="020B0604020202020204"/>
                <a:ea typeface="+mn-ea"/>
                <a:cs typeface="Arial" panose="020B0604020202020204"/>
              </a:rPr>
              <a:t>Understanding</a:t>
            </a:r>
            <a:r>
              <a:rPr kumimoji="0" sz="1200" kern="1200" cap="none" spc="15" normalizeH="0" baseline="0" noProof="0" dirty="0">
                <a:solidFill>
                  <a:srgbClr val="596069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200" kern="1200" cap="none" spc="65" normalizeH="0" baseline="0" noProof="0" dirty="0">
                <a:solidFill>
                  <a:srgbClr val="596069"/>
                </a:solidFill>
                <a:latin typeface="Arial" panose="020B0604020202020204"/>
                <a:ea typeface="+mn-ea"/>
                <a:cs typeface="Arial" panose="020B0604020202020204"/>
              </a:rPr>
              <a:t>the</a:t>
            </a:r>
            <a:r>
              <a:rPr kumimoji="0" sz="1200" kern="1200" cap="none" spc="-25" normalizeH="0" baseline="0" noProof="0" dirty="0">
                <a:solidFill>
                  <a:srgbClr val="596069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200" kern="1200" cap="none" spc="40" normalizeH="0" baseline="0" noProof="0" dirty="0">
                <a:solidFill>
                  <a:srgbClr val="596069"/>
                </a:solidFill>
                <a:latin typeface="Arial" panose="020B0604020202020204"/>
                <a:ea typeface="+mn-ea"/>
                <a:cs typeface="Arial" panose="020B0604020202020204"/>
              </a:rPr>
              <a:t>Work</a:t>
            </a:r>
            <a:r>
              <a:rPr kumimoji="0" sz="1200" kern="1200" cap="none" spc="114" normalizeH="0" baseline="0" noProof="0" dirty="0">
                <a:solidFill>
                  <a:srgbClr val="596069"/>
                </a:solidFill>
                <a:latin typeface="Arial" panose="020B0604020202020204"/>
                <a:ea typeface="+mn-ea"/>
                <a:cs typeface="Arial" panose="020B0604020202020204"/>
              </a:rPr>
              <a:t>i</a:t>
            </a:r>
            <a:r>
              <a:rPr kumimoji="0" sz="1200" kern="1200" cap="none" spc="90" normalizeH="0" baseline="0" noProof="0" dirty="0">
                <a:solidFill>
                  <a:srgbClr val="596069"/>
                </a:solidFill>
                <a:latin typeface="Arial" panose="020B0604020202020204"/>
                <a:ea typeface="+mn-ea"/>
                <a:cs typeface="Arial" panose="020B0604020202020204"/>
              </a:rPr>
              <a:t>ng</a:t>
            </a:r>
            <a:r>
              <a:rPr kumimoji="0" sz="1200" kern="1200" cap="none" spc="-145" normalizeH="0" baseline="0" noProof="0" dirty="0">
                <a:solidFill>
                  <a:srgbClr val="596069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200" kern="1200" cap="none" spc="75" normalizeH="0" baseline="0" noProof="0" dirty="0">
                <a:solidFill>
                  <a:srgbClr val="596069"/>
                </a:solidFill>
                <a:latin typeface="Arial" panose="020B0604020202020204"/>
                <a:ea typeface="+mn-ea"/>
                <a:cs typeface="Arial" panose="020B0604020202020204"/>
              </a:rPr>
              <a:t>of</a:t>
            </a:r>
            <a:r>
              <a:rPr kumimoji="0" sz="1200" kern="1200" cap="none" spc="40" normalizeH="0" baseline="0" noProof="0" dirty="0">
                <a:solidFill>
                  <a:srgbClr val="596069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200" kern="1200" cap="none" spc="-100" normalizeH="0" baseline="0" noProof="0" dirty="0">
                <a:solidFill>
                  <a:srgbClr val="494F59"/>
                </a:solidFill>
                <a:latin typeface="Arial" panose="020B0604020202020204"/>
                <a:ea typeface="+mn-ea"/>
                <a:cs typeface="Arial" panose="020B0604020202020204"/>
              </a:rPr>
              <a:t>LOR</a:t>
            </a:r>
            <a:r>
              <a:rPr kumimoji="0" sz="1200" kern="1200" cap="none" spc="15" normalizeH="0" baseline="0" noProof="0" dirty="0">
                <a:solidFill>
                  <a:srgbClr val="494F59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200" kern="1200" cap="none" spc="5" normalizeH="0" baseline="0" noProof="0" dirty="0">
                <a:solidFill>
                  <a:srgbClr val="596069"/>
                </a:solidFill>
                <a:latin typeface="Arial" panose="020B0604020202020204"/>
                <a:ea typeface="+mn-ea"/>
                <a:cs typeface="Arial" panose="020B0604020202020204"/>
              </a:rPr>
              <a:t>Sensor</a:t>
            </a:r>
            <a:r>
              <a:rPr kumimoji="0" sz="1200" kern="1200" cap="none" spc="0" normalizeH="0" baseline="0" noProof="0" dirty="0">
                <a:solidFill>
                  <a:srgbClr val="596069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200" kern="1200" cap="none" spc="70" normalizeH="0" baseline="0" noProof="0" dirty="0">
                <a:solidFill>
                  <a:srgbClr val="596069"/>
                </a:solidFill>
                <a:latin typeface="Arial" panose="020B0604020202020204"/>
                <a:ea typeface="+mn-ea"/>
                <a:cs typeface="Arial" panose="020B0604020202020204"/>
              </a:rPr>
              <a:t>for</a:t>
            </a:r>
            <a:r>
              <a:rPr kumimoji="0" sz="1200" kern="1200" cap="none" spc="90" normalizeH="0" baseline="0" noProof="0" dirty="0">
                <a:solidFill>
                  <a:srgbClr val="596069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200" kern="1200" cap="none" spc="25" normalizeH="0" baseline="0" noProof="0" dirty="0">
                <a:solidFill>
                  <a:srgbClr val="596069"/>
                </a:solidFill>
                <a:latin typeface="Arial" panose="020B0604020202020204"/>
                <a:ea typeface="+mn-ea"/>
                <a:cs typeface="Arial" panose="020B0604020202020204"/>
              </a:rPr>
              <a:t>Garden</a:t>
            </a:r>
            <a:r>
              <a:rPr kumimoji="0" sz="1200" kern="1200" cap="none" spc="70" normalizeH="0" baseline="0" noProof="0" dirty="0">
                <a:solidFill>
                  <a:srgbClr val="596069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200" kern="1200" cap="none" spc="5" normalizeH="0" baseline="0" noProof="0" dirty="0">
                <a:solidFill>
                  <a:srgbClr val="494F59"/>
                </a:solidFill>
                <a:latin typeface="Arial" panose="020B0604020202020204"/>
                <a:ea typeface="+mn-ea"/>
                <a:cs typeface="Arial" panose="020B0604020202020204"/>
              </a:rPr>
              <a:t>L</a:t>
            </a:r>
            <a:r>
              <a:rPr kumimoji="0" sz="1200" kern="1200" cap="none" spc="-65" normalizeH="0" baseline="0" noProof="0" dirty="0">
                <a:solidFill>
                  <a:srgbClr val="494F59"/>
                </a:solidFill>
                <a:latin typeface="Arial" panose="020B0604020202020204"/>
                <a:ea typeface="+mn-ea"/>
                <a:cs typeface="Arial" panose="020B0604020202020204"/>
              </a:rPr>
              <a:t>i</a:t>
            </a:r>
            <a:r>
              <a:rPr kumimoji="0" sz="1200" kern="1200" cap="none" spc="60" normalizeH="0" baseline="0" noProof="0" dirty="0">
                <a:solidFill>
                  <a:srgbClr val="494F59"/>
                </a:solidFill>
                <a:latin typeface="Arial" panose="020B0604020202020204"/>
                <a:ea typeface="+mn-ea"/>
                <a:cs typeface="Arial" panose="020B0604020202020204"/>
              </a:rPr>
              <a:t>ght</a:t>
            </a:r>
            <a:r>
              <a:rPr kumimoji="0" sz="1200" kern="1200" cap="none" spc="-50" normalizeH="0" baseline="0" noProof="0" dirty="0">
                <a:solidFill>
                  <a:srgbClr val="494F59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200" kern="1200" cap="none" spc="55" normalizeH="0" baseline="0" noProof="0" dirty="0">
                <a:solidFill>
                  <a:srgbClr val="596069"/>
                </a:solidFill>
                <a:latin typeface="Arial" panose="020B0604020202020204"/>
                <a:ea typeface="+mn-ea"/>
                <a:cs typeface="Arial" panose="020B0604020202020204"/>
              </a:rPr>
              <a:t>Automat</a:t>
            </a:r>
            <a:r>
              <a:rPr kumimoji="0" sz="1200" kern="1200" cap="none" spc="125" normalizeH="0" baseline="0" noProof="0" dirty="0">
                <a:solidFill>
                  <a:srgbClr val="596069"/>
                </a:solidFill>
                <a:latin typeface="Arial" panose="020B0604020202020204"/>
                <a:ea typeface="+mn-ea"/>
                <a:cs typeface="Arial" panose="020B0604020202020204"/>
              </a:rPr>
              <a:t>i</a:t>
            </a:r>
            <a:r>
              <a:rPr kumimoji="0" sz="1200" kern="1200" cap="none" spc="90" normalizeH="0" baseline="0" noProof="0" dirty="0">
                <a:solidFill>
                  <a:srgbClr val="596069"/>
                </a:solidFill>
                <a:latin typeface="Arial" panose="020B0604020202020204"/>
                <a:ea typeface="+mn-ea"/>
                <a:cs typeface="Arial" panose="020B0604020202020204"/>
              </a:rPr>
              <a:t>on</a:t>
            </a:r>
            <a:endParaRPr kumimoji="0" sz="120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3113" y="3030538"/>
            <a:ext cx="2360613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algn="r">
              <a:buNone/>
            </a:pPr>
            <a:r>
              <a:rPr lang="zh-CN" altLang="x-none" sz="1200" b="1">
                <a:solidFill>
                  <a:srgbClr val="2D313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Day and Night Detection</a:t>
            </a:r>
            <a:endParaRPr lang="zh-CN" altLang="x-none" sz="12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31000"/>
              </a:lnSpc>
              <a:spcBef>
                <a:spcPts val="425"/>
              </a:spcBef>
              <a:buNone/>
            </a:pPr>
            <a:r>
              <a:rPr lang="zh-CN" altLang="x-none" sz="1000">
                <a:solidFill>
                  <a:srgbClr val="59606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The LDR sensor detects ambient </a:t>
            </a:r>
            <a:r>
              <a:rPr lang="zh-CN" altLang="x-none" sz="1000">
                <a:solidFill>
                  <a:srgbClr val="2D313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zh-CN" altLang="x-none" sz="1000">
                <a:solidFill>
                  <a:srgbClr val="494F5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ight </a:t>
            </a:r>
            <a:r>
              <a:rPr lang="zh-CN" altLang="x-none" sz="1000">
                <a:solidFill>
                  <a:srgbClr val="59606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levels </a:t>
            </a:r>
            <a:r>
              <a:rPr lang="zh-CN" altLang="x-none" sz="1000">
                <a:solidFill>
                  <a:srgbClr val="494F5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zh-CN" altLang="x-none" sz="1000">
                <a:solidFill>
                  <a:srgbClr val="59606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determine day and </a:t>
            </a:r>
            <a:r>
              <a:rPr lang="zh-CN" altLang="x-none" sz="1000">
                <a:solidFill>
                  <a:srgbClr val="494F5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night, </a:t>
            </a:r>
            <a:r>
              <a:rPr lang="zh-CN" altLang="x-none" sz="1000">
                <a:solidFill>
                  <a:srgbClr val="59606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triggering the garden light control</a:t>
            </a:r>
            <a:endParaRPr lang="zh-CN" altLang="x-none" sz="10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r">
              <a:spcBef>
                <a:spcPts val="325"/>
              </a:spcBef>
              <a:buNone/>
            </a:pPr>
            <a:r>
              <a:rPr lang="zh-CN" altLang="x-none" sz="1000">
                <a:solidFill>
                  <a:srgbClr val="59606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system according</a:t>
            </a:r>
            <a:r>
              <a:rPr lang="zh-CN" altLang="x-none" sz="1000">
                <a:solidFill>
                  <a:srgbClr val="2D313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zh-CN" altLang="x-none" sz="1000">
                <a:solidFill>
                  <a:srgbClr val="59606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y.</a:t>
            </a:r>
            <a:endParaRPr lang="zh-CN" altLang="x-none" sz="10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7863" y="4914900"/>
            <a:ext cx="2454275" cy="854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 indent="100330">
              <a:buNone/>
            </a:pPr>
            <a:r>
              <a:rPr lang="zh-CN" altLang="x-none" sz="1200" b="1">
                <a:solidFill>
                  <a:srgbClr val="2D313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Code Snippet Implementation</a:t>
            </a:r>
            <a:endParaRPr lang="zh-CN" altLang="x-none" sz="12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12700" indent="100330" algn="just">
              <a:lnSpc>
                <a:spcPct val="131000"/>
              </a:lnSpc>
              <a:spcBef>
                <a:spcPts val="390"/>
              </a:spcBef>
              <a:buNone/>
            </a:pPr>
            <a:r>
              <a:rPr lang="zh-CN" altLang="x-none" sz="1000">
                <a:solidFill>
                  <a:srgbClr val="59606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Utilizing </a:t>
            </a:r>
            <a:r>
              <a:rPr lang="zh-CN" altLang="x-none" sz="1000" i="1">
                <a:solidFill>
                  <a:srgbClr val="596069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CIC++ </a:t>
            </a:r>
            <a:r>
              <a:rPr lang="zh-CN" altLang="x-none" sz="1000">
                <a:solidFill>
                  <a:srgbClr val="59606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programming,the code snippet integrates the LDR sensor data to control the garden lights effective</a:t>
            </a:r>
            <a:r>
              <a:rPr lang="zh-CN" altLang="x-none" sz="1000">
                <a:solidFill>
                  <a:srgbClr val="2D313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zh-CN" altLang="x-none" sz="1000">
                <a:solidFill>
                  <a:srgbClr val="59606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y.</a:t>
            </a:r>
            <a:endParaRPr lang="zh-CN" altLang="x-none" sz="10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69200" y="3030538"/>
            <a:ext cx="2373313" cy="1060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22225">
              <a:buNone/>
            </a:pPr>
            <a:r>
              <a:rPr lang="zh-CN" altLang="x-none" sz="1200" b="1">
                <a:solidFill>
                  <a:srgbClr val="2D313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LDR Sensor Functionality</a:t>
            </a:r>
            <a:endParaRPr lang="zh-CN" altLang="x-none" sz="12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2225">
              <a:lnSpc>
                <a:spcPct val="129000"/>
              </a:lnSpc>
              <a:spcBef>
                <a:spcPts val="450"/>
              </a:spcBef>
              <a:buNone/>
            </a:pPr>
            <a:r>
              <a:rPr lang="zh-CN" altLang="x-none" sz="1000">
                <a:solidFill>
                  <a:srgbClr val="494F5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zh-CN" altLang="x-none" sz="1000">
                <a:solidFill>
                  <a:srgbClr val="59606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LDR sensor works by chang</a:t>
            </a:r>
            <a:r>
              <a:rPr lang="zh-CN" altLang="x-none" sz="1000">
                <a:solidFill>
                  <a:srgbClr val="2D313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x-none" sz="1000">
                <a:solidFill>
                  <a:srgbClr val="494F5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ng </a:t>
            </a:r>
            <a:r>
              <a:rPr lang="zh-CN" altLang="x-none" sz="1000">
                <a:solidFill>
                  <a:srgbClr val="59606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its resistance based on the </a:t>
            </a:r>
            <a:r>
              <a:rPr lang="zh-CN" altLang="x-none" sz="1000">
                <a:solidFill>
                  <a:srgbClr val="494F5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intensity </a:t>
            </a:r>
            <a:r>
              <a:rPr lang="zh-CN" altLang="x-none" sz="1000">
                <a:solidFill>
                  <a:srgbClr val="59606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of light, a</a:t>
            </a:r>
            <a:r>
              <a:rPr lang="zh-CN" altLang="x-none" sz="1000">
                <a:solidFill>
                  <a:srgbClr val="2D313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ll</a:t>
            </a:r>
            <a:r>
              <a:rPr lang="zh-CN" altLang="x-none" sz="1000">
                <a:solidFill>
                  <a:srgbClr val="59606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owing it to sense variat</a:t>
            </a:r>
            <a:r>
              <a:rPr lang="zh-CN" altLang="x-none" sz="1000">
                <a:solidFill>
                  <a:srgbClr val="2D313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x-none" sz="1000">
                <a:solidFill>
                  <a:srgbClr val="59606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ons </a:t>
            </a:r>
            <a:r>
              <a:rPr lang="zh-CN" altLang="x-none" sz="1000">
                <a:solidFill>
                  <a:srgbClr val="494F5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zh-CN" altLang="x-none" sz="1000">
                <a:solidFill>
                  <a:srgbClr val="59606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light levels.</a:t>
            </a:r>
            <a:endParaRPr lang="zh-CN" altLang="x-none" sz="10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69200" y="4808538"/>
            <a:ext cx="2495550" cy="1066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buNone/>
            </a:pPr>
            <a:r>
              <a:rPr lang="zh-CN" altLang="x-none" sz="1200" b="1">
                <a:solidFill>
                  <a:srgbClr val="2D313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Automation Benefits</a:t>
            </a:r>
            <a:endParaRPr lang="zh-CN" altLang="x-none" sz="12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30000"/>
              </a:lnSpc>
              <a:spcBef>
                <a:spcPts val="440"/>
              </a:spcBef>
              <a:buNone/>
            </a:pPr>
            <a:r>
              <a:rPr lang="zh-CN" altLang="x-none" sz="1000">
                <a:solidFill>
                  <a:srgbClr val="59606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Automating garden </a:t>
            </a:r>
            <a:r>
              <a:rPr lang="zh-CN" altLang="x-none" sz="1000">
                <a:solidFill>
                  <a:srgbClr val="494F5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lights not </a:t>
            </a:r>
            <a:r>
              <a:rPr lang="zh-CN" altLang="x-none" sz="1000">
                <a:solidFill>
                  <a:srgbClr val="59606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x-none" sz="1000">
                <a:solidFill>
                  <a:srgbClr val="2D313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zh-CN" altLang="x-none" sz="1000">
                <a:solidFill>
                  <a:srgbClr val="59606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y enhances convenience </a:t>
            </a:r>
            <a:r>
              <a:rPr lang="zh-CN" altLang="x-none" sz="1000">
                <a:solidFill>
                  <a:srgbClr val="494F5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but </a:t>
            </a:r>
            <a:r>
              <a:rPr lang="zh-CN" altLang="x-none" sz="1000">
                <a:solidFill>
                  <a:srgbClr val="59606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also promotes energy effic</a:t>
            </a:r>
            <a:r>
              <a:rPr lang="zh-CN" altLang="x-none" sz="1000">
                <a:solidFill>
                  <a:srgbClr val="2D313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x-none" sz="1000">
                <a:solidFill>
                  <a:srgbClr val="59606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ency by </a:t>
            </a:r>
            <a:r>
              <a:rPr lang="zh-CN" altLang="x-none" sz="1000">
                <a:solidFill>
                  <a:srgbClr val="494F5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reducing </a:t>
            </a:r>
            <a:r>
              <a:rPr lang="zh-CN" altLang="x-none" sz="1000">
                <a:solidFill>
                  <a:srgbClr val="59606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unnecessary usage dur</a:t>
            </a:r>
            <a:r>
              <a:rPr lang="zh-CN" altLang="x-none" sz="1000">
                <a:solidFill>
                  <a:srgbClr val="75777E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x-none" sz="1000">
                <a:solidFill>
                  <a:srgbClr val="494F5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ng </a:t>
            </a:r>
            <a:r>
              <a:rPr lang="zh-CN" altLang="x-none" sz="1000">
                <a:solidFill>
                  <a:srgbClr val="59606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daylight.</a:t>
            </a:r>
            <a:endParaRPr lang="zh-CN" altLang="x-none" sz="10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15362" name="object 2"/>
          <p:cNvSpPr/>
          <p:nvPr/>
        </p:nvSpPr>
        <p:spPr>
          <a:xfrm>
            <a:off x="7164388" y="3846513"/>
            <a:ext cx="3527425" cy="2376487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p>
            <a:endParaRPr lang="zh-CN" altLang="x-none" dirty="0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15363" name="object 3"/>
          <p:cNvSpPr/>
          <p:nvPr/>
        </p:nvSpPr>
        <p:spPr>
          <a:xfrm>
            <a:off x="4556125" y="2600325"/>
            <a:ext cx="0" cy="239713"/>
          </a:xfrm>
          <a:custGeom>
            <a:avLst/>
            <a:gdLst/>
            <a:ahLst/>
            <a:cxnLst/>
            <a:pathLst>
              <a:path h="239394">
                <a:moveTo>
                  <a:pt x="0" y="0"/>
                </a:moveTo>
                <a:lnTo>
                  <a:pt x="0" y="239352"/>
                </a:lnTo>
              </a:path>
            </a:pathLst>
          </a:custGeom>
          <a:noFill/>
          <a:ln w="22606" cap="flat" cmpd="sng">
            <a:solidFill>
              <a:srgbClr val="595960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15364" name="object 4"/>
          <p:cNvSpPr/>
          <p:nvPr/>
        </p:nvSpPr>
        <p:spPr>
          <a:xfrm>
            <a:off x="6283325" y="2619375"/>
            <a:ext cx="0" cy="217488"/>
          </a:xfrm>
          <a:custGeom>
            <a:avLst/>
            <a:gdLst/>
            <a:ahLst/>
            <a:cxnLst/>
            <a:pathLst>
              <a:path h="217169">
                <a:moveTo>
                  <a:pt x="0" y="0"/>
                </a:moveTo>
                <a:lnTo>
                  <a:pt x="0" y="216575"/>
                </a:lnTo>
              </a:path>
            </a:pathLst>
          </a:custGeom>
          <a:noFill/>
          <a:ln w="33810" cap="flat" cmpd="sng">
            <a:solidFill>
              <a:srgbClr val="595960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15365" name="object 5"/>
          <p:cNvSpPr/>
          <p:nvPr/>
        </p:nvSpPr>
        <p:spPr>
          <a:xfrm>
            <a:off x="3513138" y="3133725"/>
            <a:ext cx="152400" cy="103188"/>
          </a:xfrm>
          <a:custGeom>
            <a:avLst/>
            <a:gdLst/>
            <a:ahLst/>
            <a:cxnLst/>
            <a:pathLst>
              <a:path w="151129" h="102869">
                <a:moveTo>
                  <a:pt x="0" y="0"/>
                </a:moveTo>
                <a:lnTo>
                  <a:pt x="150751" y="0"/>
                </a:lnTo>
                <a:lnTo>
                  <a:pt x="150751" y="102579"/>
                </a:lnTo>
                <a:lnTo>
                  <a:pt x="0" y="102579"/>
                </a:lnTo>
                <a:lnTo>
                  <a:pt x="0" y="0"/>
                </a:lnTo>
                <a:close/>
              </a:path>
            </a:pathLst>
          </a:custGeom>
          <a:solidFill>
            <a:srgbClr val="444D6B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5366" name="object 6"/>
          <p:cNvSpPr/>
          <p:nvPr/>
        </p:nvSpPr>
        <p:spPr>
          <a:xfrm>
            <a:off x="3768725" y="3135313"/>
            <a:ext cx="109538" cy="130175"/>
          </a:xfrm>
          <a:custGeom>
            <a:avLst/>
            <a:gdLst/>
            <a:ahLst/>
            <a:cxnLst/>
            <a:pathLst>
              <a:path w="110489" h="130175">
                <a:moveTo>
                  <a:pt x="0" y="0"/>
                </a:moveTo>
                <a:lnTo>
                  <a:pt x="110088" y="0"/>
                </a:lnTo>
                <a:lnTo>
                  <a:pt x="110088" y="129592"/>
                </a:lnTo>
                <a:lnTo>
                  <a:pt x="0" y="129592"/>
                </a:lnTo>
                <a:lnTo>
                  <a:pt x="0" y="0"/>
                </a:lnTo>
                <a:close/>
              </a:path>
            </a:pathLst>
          </a:custGeom>
          <a:solidFill>
            <a:srgbClr val="444D6B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5367" name="object 7"/>
          <p:cNvSpPr/>
          <p:nvPr/>
        </p:nvSpPr>
        <p:spPr>
          <a:xfrm>
            <a:off x="4186238" y="3128963"/>
            <a:ext cx="111125" cy="130175"/>
          </a:xfrm>
          <a:custGeom>
            <a:avLst/>
            <a:gdLst/>
            <a:ahLst/>
            <a:cxnLst/>
            <a:pathLst>
              <a:path w="110489" h="130175">
                <a:moveTo>
                  <a:pt x="0" y="0"/>
                </a:moveTo>
                <a:lnTo>
                  <a:pt x="110088" y="0"/>
                </a:lnTo>
                <a:lnTo>
                  <a:pt x="110088" y="129592"/>
                </a:lnTo>
                <a:lnTo>
                  <a:pt x="0" y="129592"/>
                </a:lnTo>
                <a:lnTo>
                  <a:pt x="0" y="0"/>
                </a:lnTo>
                <a:close/>
              </a:path>
            </a:pathLst>
          </a:custGeom>
          <a:solidFill>
            <a:srgbClr val="444D6B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5368" name="object 8"/>
          <p:cNvSpPr/>
          <p:nvPr/>
        </p:nvSpPr>
        <p:spPr>
          <a:xfrm>
            <a:off x="4586288" y="3128963"/>
            <a:ext cx="104775" cy="130175"/>
          </a:xfrm>
          <a:custGeom>
            <a:avLst/>
            <a:gdLst/>
            <a:ahLst/>
            <a:cxnLst/>
            <a:pathLst>
              <a:path w="103504" h="130175">
                <a:moveTo>
                  <a:pt x="0" y="0"/>
                </a:moveTo>
                <a:lnTo>
                  <a:pt x="103230" y="0"/>
                </a:lnTo>
                <a:lnTo>
                  <a:pt x="103230" y="129592"/>
                </a:lnTo>
                <a:lnTo>
                  <a:pt x="0" y="129592"/>
                </a:lnTo>
                <a:lnTo>
                  <a:pt x="0" y="0"/>
                </a:lnTo>
                <a:close/>
              </a:path>
            </a:pathLst>
          </a:custGeom>
          <a:solidFill>
            <a:srgbClr val="444D6B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5369" name="object 9"/>
          <p:cNvSpPr/>
          <p:nvPr/>
        </p:nvSpPr>
        <p:spPr>
          <a:xfrm>
            <a:off x="5010150" y="3128963"/>
            <a:ext cx="111125" cy="130175"/>
          </a:xfrm>
          <a:custGeom>
            <a:avLst/>
            <a:gdLst/>
            <a:ahLst/>
            <a:cxnLst/>
            <a:pathLst>
              <a:path w="110489" h="130175">
                <a:moveTo>
                  <a:pt x="0" y="0"/>
                </a:moveTo>
                <a:lnTo>
                  <a:pt x="110088" y="0"/>
                </a:lnTo>
                <a:lnTo>
                  <a:pt x="110088" y="129592"/>
                </a:lnTo>
                <a:lnTo>
                  <a:pt x="0" y="129592"/>
                </a:lnTo>
                <a:lnTo>
                  <a:pt x="0" y="0"/>
                </a:lnTo>
                <a:close/>
              </a:path>
            </a:pathLst>
          </a:custGeom>
          <a:solidFill>
            <a:srgbClr val="444D6B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5370" name="object 10"/>
          <p:cNvSpPr/>
          <p:nvPr/>
        </p:nvSpPr>
        <p:spPr>
          <a:xfrm>
            <a:off x="5427663" y="3128963"/>
            <a:ext cx="109537" cy="130175"/>
          </a:xfrm>
          <a:custGeom>
            <a:avLst/>
            <a:gdLst/>
            <a:ahLst/>
            <a:cxnLst/>
            <a:pathLst>
              <a:path w="109220" h="130175">
                <a:moveTo>
                  <a:pt x="0" y="0"/>
                </a:moveTo>
                <a:lnTo>
                  <a:pt x="108798" y="0"/>
                </a:lnTo>
                <a:lnTo>
                  <a:pt x="108798" y="129592"/>
                </a:lnTo>
                <a:lnTo>
                  <a:pt x="0" y="129592"/>
                </a:lnTo>
                <a:lnTo>
                  <a:pt x="0" y="0"/>
                </a:lnTo>
                <a:close/>
              </a:path>
            </a:pathLst>
          </a:custGeom>
          <a:solidFill>
            <a:srgbClr val="444D6B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5371" name="object 11"/>
          <p:cNvSpPr/>
          <p:nvPr/>
        </p:nvSpPr>
        <p:spPr>
          <a:xfrm>
            <a:off x="5834063" y="3128963"/>
            <a:ext cx="111125" cy="130175"/>
          </a:xfrm>
          <a:custGeom>
            <a:avLst/>
            <a:gdLst/>
            <a:ahLst/>
            <a:cxnLst/>
            <a:pathLst>
              <a:path w="110489" h="130175">
                <a:moveTo>
                  <a:pt x="0" y="0"/>
                </a:moveTo>
                <a:lnTo>
                  <a:pt x="110088" y="0"/>
                </a:lnTo>
                <a:lnTo>
                  <a:pt x="110088" y="129592"/>
                </a:lnTo>
                <a:lnTo>
                  <a:pt x="0" y="129592"/>
                </a:lnTo>
                <a:lnTo>
                  <a:pt x="0" y="0"/>
                </a:lnTo>
                <a:close/>
              </a:path>
            </a:pathLst>
          </a:custGeom>
          <a:solidFill>
            <a:srgbClr val="444D6B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5372" name="object 12"/>
          <p:cNvSpPr/>
          <p:nvPr/>
        </p:nvSpPr>
        <p:spPr>
          <a:xfrm>
            <a:off x="6251575" y="3128963"/>
            <a:ext cx="109538" cy="130175"/>
          </a:xfrm>
          <a:custGeom>
            <a:avLst/>
            <a:gdLst/>
            <a:ahLst/>
            <a:cxnLst/>
            <a:pathLst>
              <a:path w="109220" h="130175">
                <a:moveTo>
                  <a:pt x="0" y="0"/>
                </a:moveTo>
                <a:lnTo>
                  <a:pt x="108798" y="0"/>
                </a:lnTo>
                <a:lnTo>
                  <a:pt x="108798" y="129592"/>
                </a:lnTo>
                <a:lnTo>
                  <a:pt x="0" y="129592"/>
                </a:lnTo>
                <a:lnTo>
                  <a:pt x="0" y="0"/>
                </a:lnTo>
                <a:close/>
              </a:path>
            </a:pathLst>
          </a:custGeom>
          <a:solidFill>
            <a:srgbClr val="444D6B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5373" name="object 13"/>
          <p:cNvSpPr/>
          <p:nvPr/>
        </p:nvSpPr>
        <p:spPr>
          <a:xfrm>
            <a:off x="4451350" y="3297238"/>
            <a:ext cx="263525" cy="157162"/>
          </a:xfrm>
          <a:custGeom>
            <a:avLst/>
            <a:gdLst/>
            <a:ahLst/>
            <a:cxnLst/>
            <a:pathLst>
              <a:path w="263525" h="156210">
                <a:moveTo>
                  <a:pt x="0" y="0"/>
                </a:moveTo>
                <a:lnTo>
                  <a:pt x="263103" y="0"/>
                </a:lnTo>
                <a:lnTo>
                  <a:pt x="263103" y="156081"/>
                </a:lnTo>
                <a:lnTo>
                  <a:pt x="0" y="156081"/>
                </a:lnTo>
                <a:lnTo>
                  <a:pt x="0" y="0"/>
                </a:lnTo>
                <a:close/>
              </a:path>
            </a:pathLst>
          </a:custGeom>
          <a:solidFill>
            <a:srgbClr val="444D6B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5374" name="object 14"/>
          <p:cNvSpPr/>
          <p:nvPr/>
        </p:nvSpPr>
        <p:spPr>
          <a:xfrm>
            <a:off x="5195888" y="3636963"/>
            <a:ext cx="58737" cy="77787"/>
          </a:xfrm>
          <a:custGeom>
            <a:avLst/>
            <a:gdLst/>
            <a:ahLst/>
            <a:cxnLst/>
            <a:pathLst>
              <a:path w="58420" h="78104">
                <a:moveTo>
                  <a:pt x="0" y="0"/>
                </a:moveTo>
                <a:lnTo>
                  <a:pt x="57939" y="0"/>
                </a:lnTo>
                <a:lnTo>
                  <a:pt x="57939" y="77967"/>
                </a:lnTo>
                <a:lnTo>
                  <a:pt x="0" y="77967"/>
                </a:lnTo>
                <a:lnTo>
                  <a:pt x="0" y="0"/>
                </a:lnTo>
                <a:close/>
              </a:path>
            </a:pathLst>
          </a:custGeom>
          <a:solidFill>
            <a:srgbClr val="414144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5375" name="object 15"/>
          <p:cNvSpPr/>
          <p:nvPr/>
        </p:nvSpPr>
        <p:spPr>
          <a:xfrm>
            <a:off x="5195888" y="3721100"/>
            <a:ext cx="58737" cy="77788"/>
          </a:xfrm>
          <a:custGeom>
            <a:avLst/>
            <a:gdLst/>
            <a:ahLst/>
            <a:cxnLst/>
            <a:pathLst>
              <a:path w="58420" h="78104">
                <a:moveTo>
                  <a:pt x="0" y="0"/>
                </a:moveTo>
                <a:lnTo>
                  <a:pt x="57939" y="0"/>
                </a:lnTo>
                <a:lnTo>
                  <a:pt x="57939" y="77967"/>
                </a:lnTo>
                <a:lnTo>
                  <a:pt x="0" y="77967"/>
                </a:lnTo>
                <a:lnTo>
                  <a:pt x="0" y="0"/>
                </a:lnTo>
                <a:close/>
              </a:path>
            </a:pathLst>
          </a:custGeom>
          <a:solidFill>
            <a:srgbClr val="414144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5376" name="object 16"/>
          <p:cNvSpPr/>
          <p:nvPr/>
        </p:nvSpPr>
        <p:spPr>
          <a:xfrm>
            <a:off x="5222875" y="3792538"/>
            <a:ext cx="0" cy="168275"/>
          </a:xfrm>
          <a:custGeom>
            <a:avLst/>
            <a:gdLst/>
            <a:ahLst/>
            <a:cxnLst/>
            <a:pathLst>
              <a:path h="168910">
                <a:moveTo>
                  <a:pt x="0" y="0"/>
                </a:moveTo>
                <a:lnTo>
                  <a:pt x="0" y="168866"/>
                </a:lnTo>
              </a:path>
            </a:pathLst>
          </a:custGeom>
          <a:noFill/>
          <a:ln w="37217" cap="flat" cmpd="sng">
            <a:solidFill>
              <a:srgbClr val="414144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15377" name="object 17"/>
          <p:cNvSpPr/>
          <p:nvPr/>
        </p:nvSpPr>
        <p:spPr>
          <a:xfrm>
            <a:off x="4511675" y="3965575"/>
            <a:ext cx="0" cy="69850"/>
          </a:xfrm>
          <a:custGeom>
            <a:avLst/>
            <a:gdLst/>
            <a:ahLst/>
            <a:cxnLst/>
            <a:pathLst>
              <a:path h="68579">
                <a:moveTo>
                  <a:pt x="0" y="0"/>
                </a:moveTo>
                <a:lnTo>
                  <a:pt x="0" y="68386"/>
                </a:lnTo>
              </a:path>
            </a:pathLst>
          </a:custGeom>
          <a:noFill/>
          <a:ln w="28428" cap="flat" cmpd="sng">
            <a:solidFill>
              <a:srgbClr val="414144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15378" name="object 18"/>
          <p:cNvSpPr/>
          <p:nvPr/>
        </p:nvSpPr>
        <p:spPr>
          <a:xfrm>
            <a:off x="4532313" y="3965575"/>
            <a:ext cx="61912" cy="69850"/>
          </a:xfrm>
          <a:custGeom>
            <a:avLst/>
            <a:gdLst/>
            <a:ahLst/>
            <a:cxnLst/>
            <a:pathLst>
              <a:path w="62864" h="68579">
                <a:moveTo>
                  <a:pt x="0" y="0"/>
                </a:moveTo>
                <a:lnTo>
                  <a:pt x="62783" y="0"/>
                </a:lnTo>
                <a:lnTo>
                  <a:pt x="62783" y="68386"/>
                </a:lnTo>
                <a:lnTo>
                  <a:pt x="0" y="68386"/>
                </a:lnTo>
                <a:lnTo>
                  <a:pt x="0" y="0"/>
                </a:lnTo>
                <a:close/>
              </a:path>
            </a:pathLst>
          </a:custGeom>
          <a:solidFill>
            <a:srgbClr val="595960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20" name="object 20"/>
          <p:cNvSpPr txBox="1"/>
          <p:nvPr/>
        </p:nvSpPr>
        <p:spPr>
          <a:xfrm>
            <a:off x="566738" y="2719388"/>
            <a:ext cx="720725" cy="247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750" b="1" kern="1200" cap="none" spc="175" normalizeH="0" baseline="0" noProof="0" dirty="0">
                <a:solidFill>
                  <a:srgbClr val="D6853B"/>
                </a:solidFill>
                <a:latin typeface="Arial" panose="020B0604020202020204"/>
                <a:ea typeface="+mn-ea"/>
                <a:cs typeface="Arial" panose="020B0604020202020204"/>
              </a:rPr>
              <a:t>A</a:t>
            </a:r>
            <a:r>
              <a:rPr kumimoji="0" sz="1750" b="1" kern="1200" cap="none" spc="140" normalizeH="0" baseline="0" noProof="0" dirty="0">
                <a:solidFill>
                  <a:srgbClr val="D6853B"/>
                </a:solidFill>
                <a:latin typeface="Arial" panose="020B0604020202020204"/>
                <a:ea typeface="+mn-ea"/>
                <a:cs typeface="Arial" panose="020B0604020202020204"/>
              </a:rPr>
              <a:t>U</a:t>
            </a:r>
            <a:r>
              <a:rPr kumimoji="0" sz="1750" b="1" kern="1200" cap="none" spc="85" normalizeH="0" baseline="0" noProof="0" dirty="0">
                <a:solidFill>
                  <a:srgbClr val="D6853B"/>
                </a:solidFill>
                <a:latin typeface="Arial" panose="020B0604020202020204"/>
                <a:ea typeface="+mn-ea"/>
                <a:cs typeface="Arial" panose="020B0604020202020204"/>
              </a:rPr>
              <a:t>TO</a:t>
            </a:r>
            <a:endParaRPr kumimoji="0" sz="175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15380" name="object 21"/>
          <p:cNvSpPr/>
          <p:nvPr/>
        </p:nvSpPr>
        <p:spPr>
          <a:xfrm>
            <a:off x="5246688" y="4327525"/>
            <a:ext cx="79375" cy="165100"/>
          </a:xfrm>
          <a:custGeom>
            <a:avLst/>
            <a:gdLst/>
            <a:ahLst/>
            <a:cxnLst/>
            <a:pathLst>
              <a:path w="79375" h="165100">
                <a:moveTo>
                  <a:pt x="0" y="0"/>
                </a:moveTo>
                <a:lnTo>
                  <a:pt x="79159" y="0"/>
                </a:lnTo>
                <a:lnTo>
                  <a:pt x="79159" y="164597"/>
                </a:lnTo>
                <a:lnTo>
                  <a:pt x="0" y="164597"/>
                </a:lnTo>
                <a:lnTo>
                  <a:pt x="0" y="0"/>
                </a:lnTo>
                <a:close/>
              </a:path>
            </a:pathLst>
          </a:custGeom>
          <a:solidFill>
            <a:srgbClr val="444D6B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5381" name="object 22"/>
          <p:cNvSpPr/>
          <p:nvPr/>
        </p:nvSpPr>
        <p:spPr>
          <a:xfrm>
            <a:off x="5321300" y="4391025"/>
            <a:ext cx="3175" cy="139700"/>
          </a:xfrm>
          <a:custGeom>
            <a:avLst/>
            <a:gdLst/>
            <a:ahLst/>
            <a:cxnLst/>
            <a:pathLst>
              <a:path w="1904" h="139064">
                <a:moveTo>
                  <a:pt x="0" y="0"/>
                </a:moveTo>
                <a:lnTo>
                  <a:pt x="1553" y="0"/>
                </a:lnTo>
                <a:lnTo>
                  <a:pt x="1553" y="138608"/>
                </a:lnTo>
                <a:lnTo>
                  <a:pt x="0" y="138608"/>
                </a:lnTo>
                <a:lnTo>
                  <a:pt x="0" y="0"/>
                </a:lnTo>
                <a:close/>
              </a:path>
            </a:pathLst>
          </a:custGeom>
          <a:solidFill>
            <a:srgbClr val="444D6B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5382" name="object 23"/>
          <p:cNvSpPr/>
          <p:nvPr/>
        </p:nvSpPr>
        <p:spPr>
          <a:xfrm>
            <a:off x="5095875" y="4524375"/>
            <a:ext cx="74613" cy="96838"/>
          </a:xfrm>
          <a:custGeom>
            <a:avLst/>
            <a:gdLst/>
            <a:ahLst/>
            <a:cxnLst/>
            <a:pathLst>
              <a:path w="74295" h="95885">
                <a:moveTo>
                  <a:pt x="0" y="0"/>
                </a:moveTo>
                <a:lnTo>
                  <a:pt x="73789" y="0"/>
                </a:lnTo>
                <a:lnTo>
                  <a:pt x="73789" y="95293"/>
                </a:lnTo>
                <a:lnTo>
                  <a:pt x="0" y="95293"/>
                </a:lnTo>
                <a:lnTo>
                  <a:pt x="0" y="0"/>
                </a:lnTo>
                <a:close/>
              </a:path>
            </a:pathLst>
          </a:custGeom>
          <a:solidFill>
            <a:srgbClr val="444D6B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5383" name="object 24"/>
          <p:cNvSpPr/>
          <p:nvPr/>
        </p:nvSpPr>
        <p:spPr>
          <a:xfrm>
            <a:off x="5321300" y="4524375"/>
            <a:ext cx="11113" cy="96838"/>
          </a:xfrm>
          <a:custGeom>
            <a:avLst/>
            <a:gdLst/>
            <a:ahLst/>
            <a:cxnLst/>
            <a:pathLst>
              <a:path w="10160" h="95885">
                <a:moveTo>
                  <a:pt x="0" y="0"/>
                </a:moveTo>
                <a:lnTo>
                  <a:pt x="9698" y="0"/>
                </a:lnTo>
                <a:lnTo>
                  <a:pt x="9698" y="95293"/>
                </a:lnTo>
                <a:lnTo>
                  <a:pt x="0" y="95293"/>
                </a:lnTo>
                <a:lnTo>
                  <a:pt x="0" y="0"/>
                </a:lnTo>
                <a:close/>
              </a:path>
            </a:pathLst>
          </a:custGeom>
          <a:solidFill>
            <a:srgbClr val="444D6B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5384" name="object 25"/>
          <p:cNvSpPr/>
          <p:nvPr/>
        </p:nvSpPr>
        <p:spPr>
          <a:xfrm>
            <a:off x="5099050" y="4541838"/>
            <a:ext cx="60325" cy="136525"/>
          </a:xfrm>
          <a:custGeom>
            <a:avLst/>
            <a:gdLst/>
            <a:ahLst/>
            <a:cxnLst/>
            <a:pathLst>
              <a:path w="60325" h="137160">
                <a:moveTo>
                  <a:pt x="0" y="0"/>
                </a:moveTo>
                <a:lnTo>
                  <a:pt x="60311" y="0"/>
                </a:lnTo>
                <a:lnTo>
                  <a:pt x="60311" y="136773"/>
                </a:lnTo>
                <a:lnTo>
                  <a:pt x="0" y="136773"/>
                </a:lnTo>
                <a:lnTo>
                  <a:pt x="0" y="0"/>
                </a:lnTo>
                <a:close/>
              </a:path>
            </a:pathLst>
          </a:custGeom>
          <a:solidFill>
            <a:srgbClr val="444D6B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5385" name="object 26"/>
          <p:cNvSpPr/>
          <p:nvPr/>
        </p:nvSpPr>
        <p:spPr>
          <a:xfrm>
            <a:off x="5243513" y="4370388"/>
            <a:ext cx="77787" cy="350837"/>
          </a:xfrm>
          <a:custGeom>
            <a:avLst/>
            <a:gdLst/>
            <a:ahLst/>
            <a:cxnLst/>
            <a:pathLst>
              <a:path w="78104" h="350520">
                <a:moveTo>
                  <a:pt x="0" y="0"/>
                </a:moveTo>
                <a:lnTo>
                  <a:pt x="78104" y="0"/>
                </a:lnTo>
                <a:lnTo>
                  <a:pt x="78104" y="350480"/>
                </a:lnTo>
                <a:lnTo>
                  <a:pt x="0" y="350480"/>
                </a:lnTo>
                <a:lnTo>
                  <a:pt x="0" y="0"/>
                </a:lnTo>
                <a:close/>
              </a:path>
            </a:pathLst>
          </a:custGeom>
          <a:solidFill>
            <a:srgbClr val="444D6B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5386" name="object 27"/>
          <p:cNvSpPr/>
          <p:nvPr/>
        </p:nvSpPr>
        <p:spPr>
          <a:xfrm>
            <a:off x="5087938" y="4725988"/>
            <a:ext cx="77787" cy="77787"/>
          </a:xfrm>
          <a:custGeom>
            <a:avLst/>
            <a:gdLst/>
            <a:ahLst/>
            <a:cxnLst/>
            <a:pathLst>
              <a:path w="78104" h="77470">
                <a:moveTo>
                  <a:pt x="0" y="0"/>
                </a:moveTo>
                <a:lnTo>
                  <a:pt x="78009" y="0"/>
                </a:lnTo>
                <a:lnTo>
                  <a:pt x="78009" y="76934"/>
                </a:lnTo>
                <a:lnTo>
                  <a:pt x="0" y="76934"/>
                </a:lnTo>
                <a:lnTo>
                  <a:pt x="0" y="0"/>
                </a:lnTo>
                <a:close/>
              </a:path>
            </a:pathLst>
          </a:custGeom>
          <a:solidFill>
            <a:srgbClr val="444D6B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5387" name="object 28"/>
          <p:cNvSpPr/>
          <p:nvPr/>
        </p:nvSpPr>
        <p:spPr>
          <a:xfrm>
            <a:off x="5416550" y="4684713"/>
            <a:ext cx="74613" cy="60325"/>
          </a:xfrm>
          <a:custGeom>
            <a:avLst/>
            <a:gdLst/>
            <a:ahLst/>
            <a:cxnLst/>
            <a:pathLst>
              <a:path w="74929" h="60325">
                <a:moveTo>
                  <a:pt x="0" y="0"/>
                </a:moveTo>
                <a:lnTo>
                  <a:pt x="74455" y="0"/>
                </a:lnTo>
                <a:lnTo>
                  <a:pt x="74455" y="59838"/>
                </a:lnTo>
                <a:lnTo>
                  <a:pt x="0" y="59838"/>
                </a:lnTo>
                <a:lnTo>
                  <a:pt x="0" y="0"/>
                </a:lnTo>
                <a:close/>
              </a:path>
            </a:pathLst>
          </a:custGeom>
          <a:solidFill>
            <a:srgbClr val="444D6B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5388" name="object 29"/>
          <p:cNvSpPr/>
          <p:nvPr/>
        </p:nvSpPr>
        <p:spPr>
          <a:xfrm>
            <a:off x="5254625" y="4732338"/>
            <a:ext cx="77788" cy="23812"/>
          </a:xfrm>
          <a:custGeom>
            <a:avLst/>
            <a:gdLst/>
            <a:ahLst/>
            <a:cxnLst/>
            <a:pathLst>
              <a:path w="78104" h="24129">
                <a:moveTo>
                  <a:pt x="0" y="0"/>
                </a:moveTo>
                <a:lnTo>
                  <a:pt x="78009" y="0"/>
                </a:lnTo>
                <a:lnTo>
                  <a:pt x="78009" y="23625"/>
                </a:lnTo>
                <a:lnTo>
                  <a:pt x="0" y="23625"/>
                </a:lnTo>
                <a:lnTo>
                  <a:pt x="0" y="0"/>
                </a:lnTo>
                <a:close/>
              </a:path>
            </a:pathLst>
          </a:custGeom>
          <a:solidFill>
            <a:srgbClr val="444D6B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5389" name="object 30"/>
          <p:cNvSpPr/>
          <p:nvPr/>
        </p:nvSpPr>
        <p:spPr>
          <a:xfrm>
            <a:off x="5422900" y="4699000"/>
            <a:ext cx="60325" cy="49213"/>
          </a:xfrm>
          <a:custGeom>
            <a:avLst/>
            <a:gdLst/>
            <a:ahLst/>
            <a:cxnLst/>
            <a:pathLst>
              <a:path w="60960" h="48895">
                <a:moveTo>
                  <a:pt x="0" y="0"/>
                </a:moveTo>
                <a:lnTo>
                  <a:pt x="60649" y="0"/>
                </a:lnTo>
                <a:lnTo>
                  <a:pt x="60649" y="48640"/>
                </a:lnTo>
                <a:lnTo>
                  <a:pt x="0" y="48640"/>
                </a:lnTo>
                <a:lnTo>
                  <a:pt x="0" y="0"/>
                </a:lnTo>
                <a:close/>
              </a:path>
            </a:pathLst>
          </a:custGeom>
          <a:solidFill>
            <a:srgbClr val="444D6B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31" name="object 31"/>
          <p:cNvSpPr txBox="1"/>
          <p:nvPr/>
        </p:nvSpPr>
        <p:spPr>
          <a:xfrm>
            <a:off x="5410200" y="4719638"/>
            <a:ext cx="90488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700" kern="1200" cap="none" spc="155" normalizeH="0" baseline="0" noProof="0" dirty="0">
                <a:solidFill>
                  <a:srgbClr val="CDD1D8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z</a:t>
            </a:r>
            <a:endParaRPr kumimoji="0" sz="700" kern="1200" cap="none" spc="0" normalizeH="0" baseline="0" noProof="0"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15391" name="object 32"/>
          <p:cNvSpPr/>
          <p:nvPr/>
        </p:nvSpPr>
        <p:spPr>
          <a:xfrm>
            <a:off x="5087938" y="4778375"/>
            <a:ext cx="74612" cy="60325"/>
          </a:xfrm>
          <a:custGeom>
            <a:avLst/>
            <a:gdLst/>
            <a:ahLst/>
            <a:cxnLst/>
            <a:pathLst>
              <a:path w="74929" h="60325">
                <a:moveTo>
                  <a:pt x="0" y="0"/>
                </a:moveTo>
                <a:lnTo>
                  <a:pt x="74455" y="0"/>
                </a:lnTo>
                <a:lnTo>
                  <a:pt x="74455" y="59838"/>
                </a:lnTo>
                <a:lnTo>
                  <a:pt x="0" y="59838"/>
                </a:lnTo>
                <a:lnTo>
                  <a:pt x="0" y="0"/>
                </a:lnTo>
                <a:close/>
              </a:path>
            </a:pathLst>
          </a:custGeom>
          <a:solidFill>
            <a:srgbClr val="444D6B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5392" name="object 33"/>
          <p:cNvSpPr/>
          <p:nvPr/>
        </p:nvSpPr>
        <p:spPr>
          <a:xfrm>
            <a:off x="5253038" y="4756150"/>
            <a:ext cx="82550" cy="112713"/>
          </a:xfrm>
          <a:custGeom>
            <a:avLst/>
            <a:gdLst/>
            <a:ahLst/>
            <a:cxnLst/>
            <a:pathLst>
              <a:path w="83185" h="113029">
                <a:moveTo>
                  <a:pt x="0" y="0"/>
                </a:moveTo>
                <a:lnTo>
                  <a:pt x="82777" y="0"/>
                </a:lnTo>
                <a:lnTo>
                  <a:pt x="82777" y="112619"/>
                </a:lnTo>
                <a:lnTo>
                  <a:pt x="0" y="112619"/>
                </a:lnTo>
                <a:lnTo>
                  <a:pt x="0" y="0"/>
                </a:lnTo>
                <a:close/>
              </a:path>
            </a:pathLst>
          </a:custGeom>
          <a:solidFill>
            <a:srgbClr val="444D6B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5393" name="object 34"/>
          <p:cNvSpPr/>
          <p:nvPr/>
        </p:nvSpPr>
        <p:spPr>
          <a:xfrm>
            <a:off x="5410200" y="4748213"/>
            <a:ext cx="90488" cy="225425"/>
          </a:xfrm>
          <a:custGeom>
            <a:avLst/>
            <a:gdLst/>
            <a:ahLst/>
            <a:cxnLst/>
            <a:pathLst>
              <a:path w="90170" h="225425">
                <a:moveTo>
                  <a:pt x="0" y="0"/>
                </a:moveTo>
                <a:lnTo>
                  <a:pt x="90005" y="0"/>
                </a:lnTo>
                <a:lnTo>
                  <a:pt x="90005" y="225238"/>
                </a:lnTo>
                <a:lnTo>
                  <a:pt x="0" y="225238"/>
                </a:lnTo>
                <a:lnTo>
                  <a:pt x="0" y="0"/>
                </a:lnTo>
                <a:close/>
              </a:path>
            </a:pathLst>
          </a:custGeom>
          <a:solidFill>
            <a:srgbClr val="444D6B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35" name="object 35"/>
          <p:cNvSpPr txBox="1"/>
          <p:nvPr/>
        </p:nvSpPr>
        <p:spPr>
          <a:xfrm>
            <a:off x="4914900" y="4745038"/>
            <a:ext cx="90488" cy="247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lnSpc>
                <a:spcPts val="6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650" kern="1200" cap="none" spc="204" normalizeH="0" baseline="0" noProof="0" dirty="0">
                <a:solidFill>
                  <a:srgbClr val="CDD1D8"/>
                </a:solidFill>
                <a:latin typeface="Arial" panose="020B0604020202020204"/>
                <a:ea typeface="+mn-ea"/>
                <a:cs typeface="Arial" panose="020B0604020202020204"/>
              </a:rPr>
              <a:t>&gt;</a:t>
            </a:r>
            <a:endParaRPr kumimoji="0" sz="65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  <a:p>
            <a:pPr marL="40640" marR="0" defTabSz="914400" fontAlgn="auto">
              <a:lnSpc>
                <a:spcPts val="4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500" kern="1200" cap="none" spc="240" normalizeH="0" baseline="0" noProof="0" dirty="0">
                <a:solidFill>
                  <a:srgbClr val="CDD1D8"/>
                </a:solidFill>
                <a:latin typeface="Arial" panose="020B0604020202020204"/>
                <a:ea typeface="+mn-ea"/>
                <a:cs typeface="Arial" panose="020B0604020202020204"/>
              </a:rPr>
              <a:t>I</a:t>
            </a:r>
            <a:endParaRPr kumimoji="0" sz="50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15395" name="object 36"/>
          <p:cNvSpPr/>
          <p:nvPr/>
        </p:nvSpPr>
        <p:spPr>
          <a:xfrm>
            <a:off x="5141913" y="4826000"/>
            <a:ext cx="0" cy="87313"/>
          </a:xfrm>
          <a:custGeom>
            <a:avLst/>
            <a:gdLst/>
            <a:ahLst/>
            <a:cxnLst/>
            <a:pathLst>
              <a:path h="86995">
                <a:moveTo>
                  <a:pt x="0" y="0"/>
                </a:moveTo>
                <a:lnTo>
                  <a:pt x="0" y="86630"/>
                </a:lnTo>
              </a:path>
            </a:pathLst>
          </a:custGeom>
          <a:noFill/>
          <a:ln w="49992" cap="flat" cmpd="sng">
            <a:solidFill>
              <a:srgbClr val="444D6B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15396" name="object 37"/>
          <p:cNvSpPr/>
          <p:nvPr/>
        </p:nvSpPr>
        <p:spPr>
          <a:xfrm>
            <a:off x="5326063" y="4826000"/>
            <a:ext cx="0" cy="87313"/>
          </a:xfrm>
          <a:custGeom>
            <a:avLst/>
            <a:gdLst/>
            <a:ahLst/>
            <a:cxnLst/>
            <a:pathLst>
              <a:path h="86995">
                <a:moveTo>
                  <a:pt x="0" y="0"/>
                </a:moveTo>
                <a:lnTo>
                  <a:pt x="0" y="86630"/>
                </a:lnTo>
              </a:path>
            </a:pathLst>
          </a:custGeom>
          <a:noFill/>
          <a:ln w="49992" cap="flat" cmpd="sng">
            <a:solidFill>
              <a:srgbClr val="444D6B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38" name="object 38"/>
          <p:cNvSpPr txBox="1"/>
          <p:nvPr/>
        </p:nvSpPr>
        <p:spPr>
          <a:xfrm>
            <a:off x="5246688" y="4775200"/>
            <a:ext cx="92075" cy="2047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0" defTabSz="914400" fontAlgn="auto">
              <a:lnSpc>
                <a:spcPts val="6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650" kern="1200" cap="none" spc="260" normalizeH="0" baseline="0" noProof="0" dirty="0">
                <a:solidFill>
                  <a:srgbClr val="CDD1D8"/>
                </a:solidFill>
                <a:latin typeface="Arial" panose="020B0604020202020204"/>
                <a:ea typeface="+mn-ea"/>
                <a:cs typeface="Arial" panose="020B0604020202020204"/>
              </a:rPr>
              <a:t>&lt;</a:t>
            </a:r>
            <a:endParaRPr kumimoji="0" sz="65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  <a:p>
            <a:pPr marL="37465" marR="0" defTabSz="914400" fontAlgn="auto">
              <a:lnSpc>
                <a:spcPts val="4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500" kern="1200" cap="none" spc="240" normalizeH="0" baseline="0" noProof="0" dirty="0">
                <a:solidFill>
                  <a:srgbClr val="CDD1D8"/>
                </a:solidFill>
                <a:latin typeface="Arial" panose="020B0604020202020204"/>
                <a:ea typeface="+mn-ea"/>
                <a:cs typeface="Arial" panose="020B0604020202020204"/>
              </a:rPr>
              <a:t>I</a:t>
            </a:r>
            <a:endParaRPr kumimoji="0" sz="50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083175" y="4840288"/>
            <a:ext cx="88900" cy="2238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005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500" kern="1200" cap="none" spc="240" normalizeH="0" baseline="0" noProof="0" dirty="0">
                <a:solidFill>
                  <a:srgbClr val="CDD1D8"/>
                </a:solidFill>
                <a:latin typeface="Arial" panose="020B0604020202020204"/>
                <a:ea typeface="+mn-ea"/>
                <a:cs typeface="Arial" panose="020B0604020202020204"/>
              </a:rPr>
              <a:t>I</a:t>
            </a:r>
            <a:endParaRPr kumimoji="0" sz="50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15399" name="object 40"/>
          <p:cNvSpPr/>
          <p:nvPr/>
        </p:nvSpPr>
        <p:spPr>
          <a:xfrm>
            <a:off x="5470525" y="4830763"/>
            <a:ext cx="0" cy="87312"/>
          </a:xfrm>
          <a:custGeom>
            <a:avLst/>
            <a:gdLst/>
            <a:ahLst/>
            <a:cxnLst/>
            <a:pathLst>
              <a:path h="86995">
                <a:moveTo>
                  <a:pt x="0" y="0"/>
                </a:moveTo>
                <a:lnTo>
                  <a:pt x="0" y="86630"/>
                </a:lnTo>
              </a:path>
            </a:pathLst>
          </a:custGeom>
          <a:noFill/>
          <a:ln w="49992" cap="flat" cmpd="sng">
            <a:solidFill>
              <a:srgbClr val="444D6B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15400" name="object 41"/>
          <p:cNvSpPr/>
          <p:nvPr/>
        </p:nvSpPr>
        <p:spPr>
          <a:xfrm>
            <a:off x="5083175" y="4856163"/>
            <a:ext cx="80963" cy="207962"/>
          </a:xfrm>
          <a:custGeom>
            <a:avLst/>
            <a:gdLst/>
            <a:ahLst/>
            <a:cxnLst/>
            <a:pathLst>
              <a:path w="80645" h="208279">
                <a:moveTo>
                  <a:pt x="0" y="0"/>
                </a:moveTo>
                <a:lnTo>
                  <a:pt x="80418" y="0"/>
                </a:lnTo>
                <a:lnTo>
                  <a:pt x="80418" y="207912"/>
                </a:lnTo>
                <a:lnTo>
                  <a:pt x="0" y="207912"/>
                </a:lnTo>
                <a:lnTo>
                  <a:pt x="0" y="0"/>
                </a:lnTo>
                <a:close/>
              </a:path>
            </a:pathLst>
          </a:custGeom>
          <a:solidFill>
            <a:srgbClr val="444D6B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5401" name="object 42"/>
          <p:cNvSpPr/>
          <p:nvPr/>
        </p:nvSpPr>
        <p:spPr>
          <a:xfrm>
            <a:off x="5246688" y="4791075"/>
            <a:ext cx="79375" cy="188913"/>
          </a:xfrm>
          <a:custGeom>
            <a:avLst/>
            <a:gdLst/>
            <a:ahLst/>
            <a:cxnLst/>
            <a:pathLst>
              <a:path w="78739" h="188595">
                <a:moveTo>
                  <a:pt x="0" y="0"/>
                </a:moveTo>
                <a:lnTo>
                  <a:pt x="78232" y="0"/>
                </a:lnTo>
                <a:lnTo>
                  <a:pt x="78232" y="188062"/>
                </a:lnTo>
                <a:lnTo>
                  <a:pt x="0" y="188062"/>
                </a:lnTo>
                <a:lnTo>
                  <a:pt x="0" y="0"/>
                </a:lnTo>
                <a:close/>
              </a:path>
            </a:pathLst>
          </a:custGeom>
          <a:solidFill>
            <a:srgbClr val="444D6B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5402" name="object 43"/>
          <p:cNvSpPr/>
          <p:nvPr/>
        </p:nvSpPr>
        <p:spPr>
          <a:xfrm>
            <a:off x="5418138" y="4814888"/>
            <a:ext cx="0" cy="174625"/>
          </a:xfrm>
          <a:custGeom>
            <a:avLst/>
            <a:gdLst/>
            <a:ahLst/>
            <a:cxnLst/>
            <a:pathLst>
              <a:path h="173354">
                <a:moveTo>
                  <a:pt x="0" y="0"/>
                </a:moveTo>
                <a:lnTo>
                  <a:pt x="0" y="173261"/>
                </a:lnTo>
              </a:path>
            </a:pathLst>
          </a:custGeom>
          <a:noFill/>
          <a:ln w="3175" cap="flat" cmpd="sng">
            <a:solidFill>
              <a:srgbClr val="444D6B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44" name="object 44"/>
          <p:cNvSpPr txBox="1"/>
          <p:nvPr/>
        </p:nvSpPr>
        <p:spPr>
          <a:xfrm>
            <a:off x="571500" y="3370263"/>
            <a:ext cx="2228850" cy="1492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7780">
              <a:buNone/>
            </a:pPr>
            <a:r>
              <a:rPr lang="zh-CN" altLang="x-none" sz="1700" b="1">
                <a:solidFill>
                  <a:srgbClr val="D6853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GARDEN LIGHTS</a:t>
            </a:r>
            <a:endParaRPr lang="zh-CN" altLang="x-none" sz="17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17780">
              <a:lnSpc>
                <a:spcPct val="125000"/>
              </a:lnSpc>
              <a:spcBef>
                <a:spcPts val="600"/>
              </a:spcBef>
              <a:buNone/>
            </a:pPr>
            <a:r>
              <a:rPr lang="zh-CN" altLang="x-none" sz="1100">
                <a:solidFill>
                  <a:srgbClr val="676E7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As we </a:t>
            </a:r>
            <a:r>
              <a:rPr lang="zh-CN" altLang="x-none" sz="1100">
                <a:solidFill>
                  <a:srgbClr val="7E858C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see </a:t>
            </a:r>
            <a:r>
              <a:rPr lang="zh-CN" altLang="x-none" sz="1100">
                <a:solidFill>
                  <a:srgbClr val="676E7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beside pictures, </a:t>
            </a:r>
            <a:r>
              <a:rPr lang="zh-CN" altLang="x-none" sz="1200">
                <a:solidFill>
                  <a:srgbClr val="676E7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Garden Lights are controlled automatically with variation of light intensity by using LDR sensor.</a:t>
            </a:r>
            <a:endParaRPr lang="zh-CN" altLang="x-none" sz="12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152900" y="2641600"/>
            <a:ext cx="79375" cy="69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350" kern="1200" cap="none" spc="270" normalizeH="0" baseline="0" noProof="0" dirty="0">
                <a:solidFill>
                  <a:srgbClr val="CA908C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a</a:t>
            </a:r>
            <a:endParaRPr kumimoji="0" sz="350" kern="1200" cap="none" spc="0" normalizeH="0" baseline="0" noProof="0"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829300" y="2601913"/>
            <a:ext cx="65088" cy="63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300" kern="1200" cap="none" spc="95" normalizeH="0" baseline="0" noProof="0" dirty="0">
                <a:solidFill>
                  <a:srgbClr val="AEA84F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A</a:t>
            </a:r>
            <a:endParaRPr kumimoji="0" sz="300" kern="1200" cap="none" spc="0" normalizeH="0" baseline="0" noProof="0"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552950" y="2628900"/>
            <a:ext cx="131763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400" kern="1200" cap="none" spc="-620" normalizeH="0" baseline="0" noProof="0" dirty="0">
                <a:solidFill>
                  <a:srgbClr val="CDD1D8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1</a:t>
            </a:r>
            <a:r>
              <a:rPr kumimoji="0" sz="1400" kern="1200" cap="none" spc="350" normalizeH="0" baseline="0" noProof="0" dirty="0">
                <a:solidFill>
                  <a:srgbClr val="CA908C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;</a:t>
            </a:r>
            <a:endParaRPr kumimoji="0" sz="1400" kern="1200" cap="none" spc="0" normalizeH="0" baseline="0" noProof="0"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224588" y="2643188"/>
            <a:ext cx="101600" cy="2905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0" marR="0" defTabSz="914400" fontAlgn="auto">
              <a:lnSpc>
                <a:spcPts val="12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250" kern="1200" cap="none" spc="-105" normalizeH="0" baseline="0" noProof="0" dirty="0">
                <a:solidFill>
                  <a:srgbClr val="A3ACBA"/>
                </a:solidFill>
                <a:latin typeface="Arial" panose="020B0604020202020204"/>
                <a:ea typeface="+mn-ea"/>
                <a:cs typeface="Arial" panose="020B0604020202020204"/>
              </a:rPr>
              <a:t>I</a:t>
            </a:r>
            <a:endParaRPr kumimoji="0" sz="125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  <a:p>
            <a:pPr marL="12700" marR="0" defTabSz="914400" fontAlgn="auto">
              <a:lnSpc>
                <a:spcPts val="1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050" kern="1200" cap="none" spc="30" normalizeH="0" baseline="0" noProof="0" dirty="0">
                <a:solidFill>
                  <a:srgbClr val="AEA84F"/>
                </a:solidFill>
                <a:latin typeface="Arial" panose="020B0604020202020204"/>
                <a:ea typeface="+mn-ea"/>
                <a:cs typeface="Arial" panose="020B0604020202020204"/>
              </a:rPr>
              <a:t>"</a:t>
            </a:r>
            <a:endParaRPr kumimoji="0" sz="105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746500" y="2773363"/>
            <a:ext cx="77788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800" kern="1200" cap="none" spc="120" normalizeH="0" baseline="0" noProof="0" dirty="0">
                <a:solidFill>
                  <a:srgbClr val="AEA84F"/>
                </a:solidFill>
                <a:latin typeface="Arial" panose="020B0604020202020204"/>
                <a:ea typeface="+mn-ea"/>
                <a:cs typeface="Arial" panose="020B0604020202020204"/>
              </a:rPr>
              <a:t>"</a:t>
            </a:r>
            <a:endParaRPr kumimoji="0" sz="80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152900" y="2773363"/>
            <a:ext cx="90488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650" kern="1200" cap="none" spc="240" normalizeH="0" baseline="0" noProof="0" dirty="0">
                <a:solidFill>
                  <a:srgbClr val="AEA84F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"</a:t>
            </a:r>
            <a:endParaRPr kumimoji="0" sz="650" kern="1200" cap="none" spc="0" normalizeH="0" baseline="0" noProof="0"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405438" y="2765425"/>
            <a:ext cx="66675" cy="82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450" kern="1200" cap="none" spc="90" normalizeH="0" baseline="0" noProof="0" dirty="0">
                <a:solidFill>
                  <a:srgbClr val="AEA84F"/>
                </a:solidFill>
                <a:latin typeface="Arial" panose="020B0604020202020204"/>
                <a:ea typeface="+mn-ea"/>
                <a:cs typeface="Arial" panose="020B0604020202020204"/>
              </a:rPr>
              <a:t>v</a:t>
            </a:r>
            <a:endParaRPr kumimoji="0" sz="45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829300" y="2770188"/>
            <a:ext cx="65088" cy="76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400" kern="1200" cap="none" spc="114" normalizeH="0" baseline="0" noProof="0" dirty="0">
                <a:solidFill>
                  <a:srgbClr val="AEA84F"/>
                </a:solidFill>
                <a:latin typeface="Arial" panose="020B0604020202020204"/>
                <a:ea typeface="+mn-ea"/>
                <a:cs typeface="Arial" panose="020B0604020202020204"/>
              </a:rPr>
              <a:t>v</a:t>
            </a:r>
            <a:endParaRPr kumimoji="0" sz="40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441825" y="3328988"/>
            <a:ext cx="280988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400" b="1" kern="1200" cap="none" spc="-355" normalizeH="0" baseline="0" noProof="0" dirty="0">
                <a:solidFill>
                  <a:srgbClr val="EDEFEF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LOR</a:t>
            </a:r>
            <a:endParaRPr kumimoji="0" sz="1400" kern="1200" cap="none" spc="0" normalizeH="0" baseline="0" noProof="0"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187950" y="3636963"/>
            <a:ext cx="101600" cy="82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450" kern="1200" cap="none" spc="60" normalizeH="0" baseline="0" noProof="0" dirty="0">
                <a:solidFill>
                  <a:srgbClr val="BABDC4"/>
                </a:solidFill>
                <a:latin typeface="Arial" panose="020B0604020202020204"/>
                <a:ea typeface="+mn-ea"/>
                <a:cs typeface="Arial" panose="020B0604020202020204"/>
              </a:rPr>
              <a:t>I</a:t>
            </a:r>
            <a:r>
              <a:rPr kumimoji="0" sz="450" kern="1200" cap="none" spc="-80" normalizeH="0" baseline="0" noProof="0" dirty="0">
                <a:solidFill>
                  <a:srgbClr val="BABDC4"/>
                </a:solidFill>
                <a:latin typeface="Arial" panose="020B0604020202020204"/>
                <a:ea typeface="+mn-ea"/>
                <a:cs typeface="Arial" panose="020B0604020202020204"/>
              </a:rPr>
              <a:t>I</a:t>
            </a:r>
            <a:r>
              <a:rPr kumimoji="0" sz="450" kern="1200" cap="none" spc="135" normalizeH="0" baseline="0" noProof="0" dirty="0">
                <a:solidFill>
                  <a:srgbClr val="AEA84F"/>
                </a:solidFill>
                <a:latin typeface="Arial" panose="020B0604020202020204"/>
                <a:ea typeface="+mn-ea"/>
                <a:cs typeface="Arial" panose="020B0604020202020204"/>
              </a:rPr>
              <a:t>·</a:t>
            </a:r>
            <a:endParaRPr kumimoji="0" sz="45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187950" y="3670300"/>
            <a:ext cx="214313" cy="295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lnSpc>
                <a:spcPts val="10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450" kern="1200" cap="none" spc="60" normalizeH="0" baseline="0" noProof="0" dirty="0">
                <a:solidFill>
                  <a:srgbClr val="BABDC4"/>
                </a:solidFill>
                <a:latin typeface="Arial" panose="020B0604020202020204"/>
                <a:ea typeface="+mn-ea"/>
                <a:cs typeface="Arial" panose="020B0604020202020204"/>
              </a:rPr>
              <a:t>I</a:t>
            </a:r>
            <a:r>
              <a:rPr kumimoji="0" sz="450" kern="1200" cap="none" spc="-80" normalizeH="0" baseline="0" noProof="0" dirty="0">
                <a:solidFill>
                  <a:srgbClr val="BABDC4"/>
                </a:solidFill>
                <a:latin typeface="Arial" panose="020B0604020202020204"/>
                <a:ea typeface="+mn-ea"/>
                <a:cs typeface="Arial" panose="020B0604020202020204"/>
              </a:rPr>
              <a:t>I</a:t>
            </a:r>
            <a:r>
              <a:rPr kumimoji="0" sz="450" kern="1200" cap="none" spc="135" normalizeH="0" baseline="0" noProof="0" dirty="0">
                <a:solidFill>
                  <a:srgbClr val="AEA84F"/>
                </a:solidFill>
                <a:latin typeface="Arial" panose="020B0604020202020204"/>
                <a:ea typeface="+mn-ea"/>
                <a:cs typeface="Arial" panose="020B0604020202020204"/>
              </a:rPr>
              <a:t>·</a:t>
            </a:r>
            <a:r>
              <a:rPr kumimoji="0" sz="450" kern="1200" cap="none" spc="0" normalizeH="0" baseline="0" noProof="0" dirty="0">
                <a:solidFill>
                  <a:srgbClr val="AEA84F"/>
                </a:solidFill>
                <a:latin typeface="Arial" panose="020B0604020202020204"/>
                <a:ea typeface="+mn-ea"/>
                <a:cs typeface="Arial" panose="020B0604020202020204"/>
              </a:rPr>
              <a:t>  </a:t>
            </a:r>
            <a:r>
              <a:rPr kumimoji="0" sz="450" kern="1200" cap="none" spc="-10" normalizeH="0" baseline="0" noProof="0" dirty="0">
                <a:solidFill>
                  <a:srgbClr val="AEA84F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350" kern="1200" cap="none" spc="315" normalizeH="0" baseline="3000" noProof="0" dirty="0">
                <a:solidFill>
                  <a:srgbClr val="AEA84F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-</a:t>
            </a:r>
            <a:endParaRPr kumimoji="0" sz="1350" kern="1200" cap="none" spc="0" normalizeH="0" baseline="3000" noProof="0">
              <a:latin typeface="Times New Roman" panose="02020603050405020304"/>
              <a:ea typeface="+mn-ea"/>
              <a:cs typeface="Times New Roman" panose="02020603050405020304"/>
            </a:endParaRPr>
          </a:p>
          <a:p>
            <a:pPr marL="17780" marR="0" defTabSz="914400" fontAlgn="auto">
              <a:lnSpc>
                <a:spcPts val="5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500" kern="1200" cap="none" spc="-30" normalizeH="0" baseline="0" noProof="0" dirty="0">
                <a:solidFill>
                  <a:srgbClr val="BABDC4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I</a:t>
            </a:r>
            <a:r>
              <a:rPr kumimoji="0" sz="500" kern="1200" cap="none" spc="-45" normalizeH="0" baseline="0" noProof="0" dirty="0">
                <a:solidFill>
                  <a:srgbClr val="BABDC4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I</a:t>
            </a:r>
            <a:r>
              <a:rPr kumimoji="0" sz="500" kern="1200" cap="none" spc="-55" normalizeH="0" baseline="0" noProof="0" dirty="0">
                <a:solidFill>
                  <a:srgbClr val="AEA84F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•</a:t>
            </a:r>
            <a:endParaRPr kumimoji="0" sz="500" kern="1200" cap="none" spc="0" normalizeH="0" baseline="0" noProof="0">
              <a:latin typeface="Times New Roman" panose="02020603050405020304"/>
              <a:ea typeface="+mn-ea"/>
              <a:cs typeface="Times New Roman" panose="02020603050405020304"/>
            </a:endParaRPr>
          </a:p>
          <a:p>
            <a:pPr marL="17780" marR="0" defTabSz="914400" fontAlgn="auto"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500" kern="1200" cap="none" spc="-30" normalizeH="0" baseline="0" noProof="0" dirty="0">
                <a:solidFill>
                  <a:srgbClr val="BABDC4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I</a:t>
            </a:r>
            <a:r>
              <a:rPr kumimoji="0" sz="500" kern="1200" cap="none" spc="-45" normalizeH="0" baseline="0" noProof="0" dirty="0">
                <a:solidFill>
                  <a:srgbClr val="BABDC4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I</a:t>
            </a:r>
            <a:r>
              <a:rPr kumimoji="0" sz="500" kern="1200" cap="none" spc="110" normalizeH="0" baseline="0" noProof="0" dirty="0">
                <a:solidFill>
                  <a:srgbClr val="AEA84F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·</a:t>
            </a:r>
            <a:endParaRPr kumimoji="0" sz="500" kern="1200" cap="none" spc="0" normalizeH="0" baseline="0" noProof="0"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248275" y="4354513"/>
            <a:ext cx="85725" cy="1762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950" kern="1200" cap="none" spc="-30" normalizeH="0" baseline="0" noProof="0" dirty="0">
                <a:solidFill>
                  <a:srgbClr val="CDD1D8"/>
                </a:solidFill>
                <a:latin typeface="Arial" panose="020B0604020202020204"/>
                <a:ea typeface="+mn-ea"/>
                <a:cs typeface="Arial" panose="020B0604020202020204"/>
              </a:rPr>
              <a:t>:il</a:t>
            </a:r>
            <a:endParaRPr kumimoji="0" sz="95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253038" y="4414838"/>
            <a:ext cx="77788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75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800" kern="1200" cap="none" spc="-110" normalizeH="0" baseline="0" noProof="0" dirty="0">
                <a:solidFill>
                  <a:srgbClr val="BABDC4"/>
                </a:solidFill>
                <a:latin typeface="Arial" panose="020B0604020202020204"/>
                <a:ea typeface="+mn-ea"/>
                <a:cs typeface="Arial" panose="020B0604020202020204"/>
              </a:rPr>
              <a:t>.....</a:t>
            </a:r>
            <a:endParaRPr kumimoji="0" sz="80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243513" y="4370388"/>
            <a:ext cx="92075" cy="3508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415" marR="0" defTabSz="914400" fontAlgn="auto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800" kern="1200" cap="none" spc="-100" normalizeH="0" baseline="0" noProof="0" dirty="0">
                <a:solidFill>
                  <a:srgbClr val="CDD1D8"/>
                </a:solidFill>
                <a:latin typeface="Arial" panose="020B0604020202020204"/>
                <a:ea typeface="+mn-ea"/>
                <a:cs typeface="Arial" panose="020B0604020202020204"/>
              </a:rPr>
              <a:t>....</a:t>
            </a:r>
            <a:endParaRPr kumimoji="0" sz="80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  <a:p>
            <a:pPr marL="18415" marR="0" defTabSz="914400" fontAlgn="auto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550" kern="1200" cap="none" spc="265" normalizeH="0" baseline="0" noProof="0" dirty="0">
                <a:solidFill>
                  <a:srgbClr val="BABDC4"/>
                </a:solidFill>
                <a:latin typeface="Arial" panose="020B0604020202020204"/>
                <a:ea typeface="+mn-ea"/>
                <a:cs typeface="Arial" panose="020B0604020202020204"/>
              </a:rPr>
              <a:t>u</a:t>
            </a:r>
            <a:endParaRPr kumimoji="0" sz="55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099050" y="4540250"/>
            <a:ext cx="76200" cy="1381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550" kern="1200" cap="none" spc="265" normalizeH="0" baseline="0" noProof="0" dirty="0">
                <a:solidFill>
                  <a:srgbClr val="BABDC4"/>
                </a:solidFill>
                <a:latin typeface="Arial" panose="020B0604020202020204"/>
                <a:ea typeface="+mn-ea"/>
                <a:cs typeface="Arial" panose="020B0604020202020204"/>
              </a:rPr>
              <a:t>u</a:t>
            </a:r>
            <a:endParaRPr kumimoji="0" sz="55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087938" y="4419600"/>
            <a:ext cx="263525" cy="285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800" kern="1200" cap="none" spc="110" normalizeH="0" baseline="0" noProof="0" dirty="0">
                <a:solidFill>
                  <a:srgbClr val="CDD1D8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z    </a:t>
            </a:r>
            <a:r>
              <a:rPr kumimoji="0" sz="3075" kern="1200" cap="none" spc="-330" normalizeH="0" baseline="1000" noProof="0" dirty="0">
                <a:solidFill>
                  <a:srgbClr val="CDD1D8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..</a:t>
            </a:r>
            <a:endParaRPr kumimoji="0" sz="3075" kern="1200" cap="none" spc="0" normalizeH="0" baseline="1000" noProof="0"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924425" y="4691063"/>
            <a:ext cx="84138" cy="1285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550" kern="1200" cap="none" spc="325" normalizeH="0" baseline="0" noProof="0" dirty="0">
                <a:solidFill>
                  <a:srgbClr val="CDD1D8"/>
                </a:solidFill>
                <a:latin typeface="Arial" panose="020B0604020202020204"/>
                <a:ea typeface="+mn-ea"/>
                <a:cs typeface="Arial" panose="020B0604020202020204"/>
              </a:rPr>
              <a:t>u</a:t>
            </a:r>
            <a:endParaRPr kumimoji="0" sz="55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076825" y="4727575"/>
            <a:ext cx="103188" cy="82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450" kern="1200" cap="none" spc="380" normalizeH="0" baseline="0" noProof="0" dirty="0">
                <a:solidFill>
                  <a:srgbClr val="CDD1D8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0</a:t>
            </a:r>
            <a:endParaRPr kumimoji="0" sz="450" kern="1200" cap="none" spc="0" normalizeH="0" baseline="0" noProof="0"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418138" y="4694238"/>
            <a:ext cx="74613" cy="1254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350" kern="1200" cap="none" spc="325" normalizeH="0" baseline="0" noProof="0" dirty="0">
                <a:solidFill>
                  <a:srgbClr val="CDD1D8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Q</a:t>
            </a:r>
            <a:endParaRPr kumimoji="0" sz="350" kern="1200" cap="none" spc="0" normalizeH="0" baseline="0" noProof="0"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924425" y="4740275"/>
            <a:ext cx="84138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550" kern="1200" cap="none" spc="325" normalizeH="0" baseline="0" noProof="0" dirty="0">
                <a:solidFill>
                  <a:srgbClr val="CDD1D8"/>
                </a:solidFill>
                <a:latin typeface="Arial" panose="020B0604020202020204"/>
                <a:ea typeface="+mn-ea"/>
                <a:cs typeface="Arial" panose="020B0604020202020204"/>
              </a:rPr>
              <a:t>u</a:t>
            </a:r>
            <a:endParaRPr kumimoji="0" sz="55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253038" y="4745038"/>
            <a:ext cx="82550" cy="123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450" kern="1200" cap="none" spc="380" normalizeH="0" baseline="0" noProof="0" dirty="0">
                <a:solidFill>
                  <a:srgbClr val="CDD1D8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0</a:t>
            </a:r>
            <a:endParaRPr kumimoji="0" sz="450" kern="1200" cap="none" spc="0" normalizeH="0" baseline="0" noProof="0"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076825" y="4776788"/>
            <a:ext cx="100013" cy="69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350" kern="1200" cap="none" spc="325" normalizeH="0" baseline="0" noProof="0" dirty="0">
                <a:solidFill>
                  <a:srgbClr val="CDD1D8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Q</a:t>
            </a:r>
            <a:endParaRPr kumimoji="0" sz="350" kern="1200" cap="none" spc="0" normalizeH="0" baseline="0" noProof="0"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243513" y="4773613"/>
            <a:ext cx="27622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100" kern="1200" cap="none" spc="-130" normalizeH="0" baseline="0" noProof="0" dirty="0">
                <a:solidFill>
                  <a:srgbClr val="CDD1D8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.... </a:t>
            </a:r>
            <a:r>
              <a:rPr kumimoji="0" sz="1100" kern="1200" cap="none" spc="125" normalizeH="0" baseline="0" noProof="0" dirty="0">
                <a:solidFill>
                  <a:srgbClr val="CDD1D8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sz="1950" kern="1200" cap="none" spc="352" normalizeH="0" baseline="6000" noProof="0" dirty="0">
                <a:solidFill>
                  <a:srgbClr val="CDD1D8"/>
                </a:solidFill>
                <a:latin typeface="Arial" panose="020B0604020202020204"/>
                <a:ea typeface="+mn-ea"/>
                <a:cs typeface="Arial" panose="020B0604020202020204"/>
              </a:rPr>
              <a:t>"</a:t>
            </a:r>
            <a:endParaRPr kumimoji="0" sz="1950" kern="1200" cap="none" spc="0" normalizeH="0" baseline="6000" noProof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5438775" y="4833938"/>
            <a:ext cx="74613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500" kern="1200" cap="none" spc="240" normalizeH="0" baseline="0" noProof="0" dirty="0">
                <a:solidFill>
                  <a:srgbClr val="BABDC4"/>
                </a:solidFill>
                <a:latin typeface="Arial" panose="020B0604020202020204"/>
                <a:ea typeface="+mn-ea"/>
                <a:cs typeface="Arial" panose="020B0604020202020204"/>
              </a:rPr>
              <a:t>I</a:t>
            </a:r>
            <a:endParaRPr kumimoji="0" sz="50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4914900" y="4675188"/>
            <a:ext cx="106363" cy="317500"/>
          </a:xfrm>
          <a:prstGeom prst="rect">
            <a:avLst/>
          </a:prstGeom>
          <a:solidFill>
            <a:srgbClr val="444D6B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450" kern="1200" cap="none" spc="-175" normalizeH="0" baseline="0" noProof="0" dirty="0">
                <a:solidFill>
                  <a:srgbClr val="CDD1D8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...</a:t>
            </a:r>
            <a:endParaRPr kumimoji="0" sz="1450" kern="1200" cap="none" spc="0" normalizeH="0" baseline="0" noProof="0"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076825" y="4878388"/>
            <a:ext cx="104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200" kern="1200" cap="none" spc="-20" normalizeH="0" baseline="0" noProof="0" dirty="0">
                <a:solidFill>
                  <a:srgbClr val="CDD1D8"/>
                </a:solidFill>
                <a:latin typeface="Arial" panose="020B0604020202020204"/>
                <a:ea typeface="+mn-ea"/>
                <a:cs typeface="Arial" panose="020B0604020202020204"/>
              </a:rPr>
              <a:t>"'</a:t>
            </a:r>
            <a:endParaRPr kumimoji="0" sz="120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8256588" y="1409700"/>
            <a:ext cx="82550" cy="323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350" kern="1200" cap="none" spc="-340" normalizeH="0" baseline="0" noProof="0" dirty="0">
                <a:solidFill>
                  <a:srgbClr val="CA908C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-</a:t>
            </a:r>
            <a:endParaRPr kumimoji="0" sz="2350" kern="1200" cap="none" spc="0" normalizeH="0" baseline="0" noProof="0"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9058275" y="1409700"/>
            <a:ext cx="82550" cy="323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350" kern="1200" cap="none" spc="-340" normalizeH="0" baseline="0" noProof="0" dirty="0">
                <a:solidFill>
                  <a:srgbClr val="CA908C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-</a:t>
            </a:r>
            <a:endParaRPr kumimoji="0" sz="2350" kern="1200" cap="none" spc="0" normalizeH="0" baseline="0" noProof="0"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8669338" y="1543050"/>
            <a:ext cx="63500" cy="82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450" kern="1200" cap="none" spc="100" normalizeH="0" baseline="0" noProof="0" dirty="0">
                <a:solidFill>
                  <a:srgbClr val="AEA84F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c</a:t>
            </a:r>
            <a:endParaRPr kumimoji="0" sz="450" kern="1200" cap="none" spc="0" normalizeH="0" baseline="0" noProof="0"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15433" name="object 74"/>
          <p:cNvSpPr/>
          <p:nvPr/>
        </p:nvSpPr>
        <p:spPr>
          <a:xfrm>
            <a:off x="7192963" y="1895475"/>
            <a:ext cx="204787" cy="130175"/>
          </a:xfrm>
          <a:custGeom>
            <a:avLst/>
            <a:gdLst/>
            <a:ahLst/>
            <a:cxnLst/>
            <a:pathLst>
              <a:path w="205104" h="130175">
                <a:moveTo>
                  <a:pt x="0" y="0"/>
                </a:moveTo>
                <a:lnTo>
                  <a:pt x="205055" y="0"/>
                </a:lnTo>
                <a:lnTo>
                  <a:pt x="205055" y="129592"/>
                </a:lnTo>
                <a:lnTo>
                  <a:pt x="0" y="129592"/>
                </a:lnTo>
                <a:lnTo>
                  <a:pt x="0" y="0"/>
                </a:lnTo>
                <a:close/>
              </a:path>
            </a:pathLst>
          </a:custGeom>
          <a:solidFill>
            <a:srgbClr val="444D6B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5" name="object 75"/>
          <p:cNvSpPr txBox="1"/>
          <p:nvPr/>
        </p:nvSpPr>
        <p:spPr>
          <a:xfrm>
            <a:off x="7188200" y="1905000"/>
            <a:ext cx="228600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600" kern="1200" cap="none" spc="25" normalizeH="0" baseline="0" noProof="0" dirty="0">
                <a:solidFill>
                  <a:srgbClr val="BABDC4"/>
                </a:solidFill>
                <a:latin typeface="Courier New" panose="02070309020205020404"/>
                <a:ea typeface="+mn-ea"/>
                <a:cs typeface="Courier New" panose="02070309020205020404"/>
              </a:rPr>
              <a:t>3/</a:t>
            </a:r>
            <a:r>
              <a:rPr kumimoji="0" sz="600" kern="1200" cap="none" spc="-35" normalizeH="0" baseline="0" noProof="0" dirty="0">
                <a:solidFill>
                  <a:srgbClr val="BABDC4"/>
                </a:solidFill>
                <a:latin typeface="Courier New" panose="02070309020205020404"/>
                <a:ea typeface="+mn-ea"/>
                <a:cs typeface="Courier New" panose="02070309020205020404"/>
              </a:rPr>
              <a:t>-</a:t>
            </a:r>
            <a:r>
              <a:rPr kumimoji="0" sz="600" kern="1200" cap="none" spc="150" normalizeH="0" baseline="0" noProof="0" dirty="0">
                <a:solidFill>
                  <a:srgbClr val="BABDC4"/>
                </a:solidFill>
                <a:latin typeface="Courier New" panose="02070309020205020404"/>
                <a:ea typeface="+mn-ea"/>
                <a:cs typeface="Courier New" panose="02070309020205020404"/>
              </a:rPr>
              <a:t>3</a:t>
            </a:r>
            <a:endParaRPr kumimoji="0" sz="600" kern="1200" cap="none" spc="0" normalizeH="0" baseline="0" noProof="0">
              <a:latin typeface="Courier New" panose="02070309020205020404"/>
              <a:ea typeface="+mn-ea"/>
              <a:cs typeface="Courier New" panose="02070309020205020404"/>
            </a:endParaRPr>
          </a:p>
        </p:txBody>
      </p:sp>
      <p:sp>
        <p:nvSpPr>
          <p:cNvPr id="15435" name="object 76"/>
          <p:cNvSpPr/>
          <p:nvPr/>
        </p:nvSpPr>
        <p:spPr>
          <a:xfrm>
            <a:off x="7494588" y="1890713"/>
            <a:ext cx="103187" cy="130175"/>
          </a:xfrm>
          <a:custGeom>
            <a:avLst/>
            <a:gdLst/>
            <a:ahLst/>
            <a:cxnLst/>
            <a:pathLst>
              <a:path w="103504" h="130175">
                <a:moveTo>
                  <a:pt x="0" y="0"/>
                </a:moveTo>
                <a:lnTo>
                  <a:pt x="103230" y="0"/>
                </a:lnTo>
                <a:lnTo>
                  <a:pt x="103230" y="129592"/>
                </a:lnTo>
                <a:lnTo>
                  <a:pt x="0" y="129592"/>
                </a:lnTo>
                <a:lnTo>
                  <a:pt x="0" y="0"/>
                </a:lnTo>
                <a:close/>
              </a:path>
            </a:pathLst>
          </a:custGeom>
          <a:solidFill>
            <a:srgbClr val="444D6B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7" name="object 77"/>
          <p:cNvSpPr txBox="1"/>
          <p:nvPr/>
        </p:nvSpPr>
        <p:spPr>
          <a:xfrm>
            <a:off x="7483475" y="1898650"/>
            <a:ext cx="123825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600" kern="1200" cap="none" spc="30" normalizeH="0" baseline="0" noProof="0" dirty="0">
                <a:solidFill>
                  <a:srgbClr val="CDD1D8"/>
                </a:solidFill>
                <a:latin typeface="Courier New" panose="02070309020205020404"/>
                <a:ea typeface="+mn-ea"/>
                <a:cs typeface="Courier New" panose="02070309020205020404"/>
              </a:rPr>
              <a:t>NC</a:t>
            </a:r>
            <a:endParaRPr kumimoji="0" sz="600" kern="1200" cap="none" spc="0" normalizeH="0" baseline="0" noProof="0">
              <a:latin typeface="Courier New" panose="02070309020205020404"/>
              <a:ea typeface="+mn-ea"/>
              <a:cs typeface="Courier New" panose="02070309020205020404"/>
            </a:endParaRPr>
          </a:p>
        </p:txBody>
      </p:sp>
      <p:sp>
        <p:nvSpPr>
          <p:cNvPr id="15437" name="object 78"/>
          <p:cNvSpPr/>
          <p:nvPr/>
        </p:nvSpPr>
        <p:spPr>
          <a:xfrm>
            <a:off x="7894638" y="1890713"/>
            <a:ext cx="104775" cy="130175"/>
          </a:xfrm>
          <a:custGeom>
            <a:avLst/>
            <a:gdLst/>
            <a:ahLst/>
            <a:cxnLst/>
            <a:pathLst>
              <a:path w="104775" h="130175">
                <a:moveTo>
                  <a:pt x="0" y="0"/>
                </a:moveTo>
                <a:lnTo>
                  <a:pt x="104519" y="0"/>
                </a:lnTo>
                <a:lnTo>
                  <a:pt x="104519" y="129592"/>
                </a:lnTo>
                <a:lnTo>
                  <a:pt x="0" y="129592"/>
                </a:lnTo>
                <a:lnTo>
                  <a:pt x="0" y="0"/>
                </a:lnTo>
                <a:close/>
              </a:path>
            </a:pathLst>
          </a:custGeom>
          <a:solidFill>
            <a:srgbClr val="444D6B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9" name="object 79"/>
          <p:cNvSpPr txBox="1"/>
          <p:nvPr/>
        </p:nvSpPr>
        <p:spPr>
          <a:xfrm>
            <a:off x="7883525" y="1898650"/>
            <a:ext cx="125413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600" kern="1200" cap="none" spc="30" normalizeH="0" baseline="0" noProof="0" dirty="0">
                <a:solidFill>
                  <a:srgbClr val="CDD1D8"/>
                </a:solidFill>
                <a:latin typeface="Courier New" panose="02070309020205020404"/>
                <a:ea typeface="+mn-ea"/>
                <a:cs typeface="Courier New" panose="02070309020205020404"/>
              </a:rPr>
              <a:t>NC</a:t>
            </a:r>
            <a:endParaRPr kumimoji="0" sz="600" kern="1200" cap="none" spc="0" normalizeH="0" baseline="0" noProof="0">
              <a:latin typeface="Courier New" panose="02070309020205020404"/>
              <a:ea typeface="+mn-ea"/>
              <a:cs typeface="Courier New" panose="02070309020205020404"/>
            </a:endParaRPr>
          </a:p>
        </p:txBody>
      </p:sp>
      <p:sp>
        <p:nvSpPr>
          <p:cNvPr id="15439" name="object 80"/>
          <p:cNvSpPr/>
          <p:nvPr/>
        </p:nvSpPr>
        <p:spPr>
          <a:xfrm>
            <a:off x="8274050" y="1890713"/>
            <a:ext cx="109538" cy="130175"/>
          </a:xfrm>
          <a:custGeom>
            <a:avLst/>
            <a:gdLst/>
            <a:ahLst/>
            <a:cxnLst/>
            <a:pathLst>
              <a:path w="110490" h="130175">
                <a:moveTo>
                  <a:pt x="0" y="0"/>
                </a:moveTo>
                <a:lnTo>
                  <a:pt x="110088" y="0"/>
                </a:lnTo>
                <a:lnTo>
                  <a:pt x="110088" y="129592"/>
                </a:lnTo>
                <a:lnTo>
                  <a:pt x="0" y="129592"/>
                </a:lnTo>
                <a:lnTo>
                  <a:pt x="0" y="0"/>
                </a:lnTo>
                <a:close/>
              </a:path>
            </a:pathLst>
          </a:custGeom>
          <a:solidFill>
            <a:srgbClr val="444D6B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81" name="object 81"/>
          <p:cNvSpPr txBox="1"/>
          <p:nvPr/>
        </p:nvSpPr>
        <p:spPr>
          <a:xfrm>
            <a:off x="8262938" y="1898650"/>
            <a:ext cx="138113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600" kern="1200" cap="none" spc="30" normalizeH="0" baseline="0" noProof="0" dirty="0">
                <a:solidFill>
                  <a:srgbClr val="CDD1D8"/>
                </a:solidFill>
                <a:latin typeface="Courier New" panose="02070309020205020404"/>
                <a:ea typeface="+mn-ea"/>
                <a:cs typeface="Courier New" panose="02070309020205020404"/>
              </a:rPr>
              <a:t>N</a:t>
            </a:r>
            <a:r>
              <a:rPr kumimoji="0" sz="600" kern="1200" cap="none" spc="125" normalizeH="0" baseline="0" noProof="0" dirty="0">
                <a:solidFill>
                  <a:srgbClr val="CDD1D8"/>
                </a:solidFill>
                <a:latin typeface="Courier New" panose="02070309020205020404"/>
                <a:ea typeface="+mn-ea"/>
                <a:cs typeface="Courier New" panose="02070309020205020404"/>
              </a:rPr>
              <a:t>C</a:t>
            </a:r>
            <a:endParaRPr kumimoji="0" sz="600" kern="1200" cap="none" spc="0" normalizeH="0" baseline="0" noProof="0">
              <a:latin typeface="Courier New" panose="02070309020205020404"/>
              <a:ea typeface="+mn-ea"/>
              <a:cs typeface="Courier New" panose="02070309020205020404"/>
            </a:endParaRPr>
          </a:p>
        </p:txBody>
      </p:sp>
      <p:sp>
        <p:nvSpPr>
          <p:cNvPr id="15441" name="object 82"/>
          <p:cNvSpPr/>
          <p:nvPr/>
        </p:nvSpPr>
        <p:spPr>
          <a:xfrm>
            <a:off x="8685213" y="1890713"/>
            <a:ext cx="103187" cy="130175"/>
          </a:xfrm>
          <a:custGeom>
            <a:avLst/>
            <a:gdLst/>
            <a:ahLst/>
            <a:cxnLst/>
            <a:pathLst>
              <a:path w="103504" h="130175">
                <a:moveTo>
                  <a:pt x="0" y="0"/>
                </a:moveTo>
                <a:lnTo>
                  <a:pt x="103230" y="0"/>
                </a:lnTo>
                <a:lnTo>
                  <a:pt x="103230" y="129592"/>
                </a:lnTo>
                <a:lnTo>
                  <a:pt x="0" y="129592"/>
                </a:lnTo>
                <a:lnTo>
                  <a:pt x="0" y="0"/>
                </a:lnTo>
                <a:close/>
              </a:path>
            </a:pathLst>
          </a:custGeom>
          <a:solidFill>
            <a:srgbClr val="444D6B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83" name="object 83"/>
          <p:cNvSpPr txBox="1"/>
          <p:nvPr/>
        </p:nvSpPr>
        <p:spPr>
          <a:xfrm>
            <a:off x="8674100" y="1898650"/>
            <a:ext cx="125413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600" kern="1200" cap="none" spc="30" normalizeH="0" baseline="0" noProof="0" dirty="0">
                <a:solidFill>
                  <a:srgbClr val="CDD1D8"/>
                </a:solidFill>
                <a:latin typeface="Courier New" panose="02070309020205020404"/>
                <a:ea typeface="+mn-ea"/>
                <a:cs typeface="Courier New" panose="02070309020205020404"/>
              </a:rPr>
              <a:t>NC</a:t>
            </a:r>
            <a:endParaRPr kumimoji="0" sz="600" kern="1200" cap="none" spc="0" normalizeH="0" baseline="0" noProof="0">
              <a:latin typeface="Courier New" panose="02070309020205020404"/>
              <a:ea typeface="+mn-ea"/>
              <a:cs typeface="Courier New" panose="02070309020205020404"/>
            </a:endParaRPr>
          </a:p>
        </p:txBody>
      </p:sp>
      <p:sp>
        <p:nvSpPr>
          <p:cNvPr id="15443" name="object 84"/>
          <p:cNvSpPr/>
          <p:nvPr/>
        </p:nvSpPr>
        <p:spPr>
          <a:xfrm>
            <a:off x="9086850" y="1890713"/>
            <a:ext cx="109538" cy="130175"/>
          </a:xfrm>
          <a:custGeom>
            <a:avLst/>
            <a:gdLst/>
            <a:ahLst/>
            <a:cxnLst/>
            <a:pathLst>
              <a:path w="110490" h="130175">
                <a:moveTo>
                  <a:pt x="0" y="0"/>
                </a:moveTo>
                <a:lnTo>
                  <a:pt x="110088" y="0"/>
                </a:lnTo>
                <a:lnTo>
                  <a:pt x="110088" y="129592"/>
                </a:lnTo>
                <a:lnTo>
                  <a:pt x="0" y="129592"/>
                </a:lnTo>
                <a:lnTo>
                  <a:pt x="0" y="0"/>
                </a:lnTo>
                <a:close/>
              </a:path>
            </a:pathLst>
          </a:custGeom>
          <a:solidFill>
            <a:srgbClr val="444D6B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85" name="object 85"/>
          <p:cNvSpPr txBox="1"/>
          <p:nvPr/>
        </p:nvSpPr>
        <p:spPr>
          <a:xfrm>
            <a:off x="9075738" y="1898650"/>
            <a:ext cx="138113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600" kern="1200" cap="none" spc="30" normalizeH="0" baseline="0" noProof="0" dirty="0">
                <a:solidFill>
                  <a:srgbClr val="CDD1D8"/>
                </a:solidFill>
                <a:latin typeface="Courier New" panose="02070309020205020404"/>
                <a:ea typeface="+mn-ea"/>
                <a:cs typeface="Courier New" panose="02070309020205020404"/>
              </a:rPr>
              <a:t>N</a:t>
            </a:r>
            <a:r>
              <a:rPr kumimoji="0" sz="600" kern="1200" cap="none" spc="125" normalizeH="0" baseline="0" noProof="0" dirty="0">
                <a:solidFill>
                  <a:srgbClr val="CDD1D8"/>
                </a:solidFill>
                <a:latin typeface="Courier New" panose="02070309020205020404"/>
                <a:ea typeface="+mn-ea"/>
                <a:cs typeface="Courier New" panose="02070309020205020404"/>
              </a:rPr>
              <a:t>C</a:t>
            </a:r>
            <a:endParaRPr kumimoji="0" sz="600" kern="1200" cap="none" spc="0" normalizeH="0" baseline="0" noProof="0">
              <a:latin typeface="Courier New" panose="02070309020205020404"/>
              <a:ea typeface="+mn-ea"/>
              <a:cs typeface="Courier New" panose="02070309020205020404"/>
            </a:endParaRPr>
          </a:p>
        </p:txBody>
      </p:sp>
      <p:sp>
        <p:nvSpPr>
          <p:cNvPr id="15445" name="object 86"/>
          <p:cNvSpPr/>
          <p:nvPr/>
        </p:nvSpPr>
        <p:spPr>
          <a:xfrm>
            <a:off x="9475788" y="1890713"/>
            <a:ext cx="104775" cy="130175"/>
          </a:xfrm>
          <a:custGeom>
            <a:avLst/>
            <a:gdLst/>
            <a:ahLst/>
            <a:cxnLst/>
            <a:pathLst>
              <a:path w="103504" h="130175">
                <a:moveTo>
                  <a:pt x="0" y="0"/>
                </a:moveTo>
                <a:lnTo>
                  <a:pt x="103230" y="0"/>
                </a:lnTo>
                <a:lnTo>
                  <a:pt x="103230" y="129592"/>
                </a:lnTo>
                <a:lnTo>
                  <a:pt x="0" y="129592"/>
                </a:lnTo>
                <a:lnTo>
                  <a:pt x="0" y="0"/>
                </a:lnTo>
                <a:close/>
              </a:path>
            </a:pathLst>
          </a:custGeom>
          <a:solidFill>
            <a:srgbClr val="444D6B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87" name="object 87"/>
          <p:cNvSpPr txBox="1"/>
          <p:nvPr/>
        </p:nvSpPr>
        <p:spPr>
          <a:xfrm>
            <a:off x="9464675" y="1898650"/>
            <a:ext cx="125413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600" kern="1200" cap="none" spc="30" normalizeH="0" baseline="0" noProof="0" dirty="0">
                <a:solidFill>
                  <a:srgbClr val="CDD1D8"/>
                </a:solidFill>
                <a:latin typeface="Courier New" panose="02070309020205020404"/>
                <a:ea typeface="+mn-ea"/>
                <a:cs typeface="Courier New" panose="02070309020205020404"/>
              </a:rPr>
              <a:t>NC</a:t>
            </a:r>
            <a:endParaRPr kumimoji="0" sz="600" kern="1200" cap="none" spc="0" normalizeH="0" baseline="0" noProof="0">
              <a:latin typeface="Courier New" panose="02070309020205020404"/>
              <a:ea typeface="+mn-ea"/>
              <a:cs typeface="Courier New" panose="02070309020205020404"/>
            </a:endParaRPr>
          </a:p>
        </p:txBody>
      </p:sp>
      <p:sp>
        <p:nvSpPr>
          <p:cNvPr id="15447" name="object 88"/>
          <p:cNvSpPr/>
          <p:nvPr/>
        </p:nvSpPr>
        <p:spPr>
          <a:xfrm>
            <a:off x="9882188" y="1890713"/>
            <a:ext cx="104775" cy="130175"/>
          </a:xfrm>
          <a:custGeom>
            <a:avLst/>
            <a:gdLst/>
            <a:ahLst/>
            <a:cxnLst/>
            <a:pathLst>
              <a:path w="104775" h="130175">
                <a:moveTo>
                  <a:pt x="0" y="0"/>
                </a:moveTo>
                <a:lnTo>
                  <a:pt x="104519" y="0"/>
                </a:lnTo>
                <a:lnTo>
                  <a:pt x="104519" y="129592"/>
                </a:lnTo>
                <a:lnTo>
                  <a:pt x="0" y="129592"/>
                </a:lnTo>
                <a:lnTo>
                  <a:pt x="0" y="0"/>
                </a:lnTo>
                <a:close/>
              </a:path>
            </a:pathLst>
          </a:custGeom>
          <a:solidFill>
            <a:srgbClr val="444D6B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89" name="object 89"/>
          <p:cNvSpPr txBox="1"/>
          <p:nvPr/>
        </p:nvSpPr>
        <p:spPr>
          <a:xfrm>
            <a:off x="9871075" y="1898650"/>
            <a:ext cx="125413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600" kern="1200" cap="none" spc="30" normalizeH="0" baseline="0" noProof="0" dirty="0">
                <a:solidFill>
                  <a:srgbClr val="BABDC4"/>
                </a:solidFill>
                <a:latin typeface="Courier New" panose="02070309020205020404"/>
                <a:ea typeface="+mn-ea"/>
                <a:cs typeface="Courier New" panose="02070309020205020404"/>
              </a:rPr>
              <a:t>NC</a:t>
            </a:r>
            <a:endParaRPr kumimoji="0" sz="600" kern="1200" cap="none" spc="0" normalizeH="0" baseline="0" noProof="0">
              <a:latin typeface="Courier New" panose="02070309020205020404"/>
              <a:ea typeface="+mn-ea"/>
              <a:cs typeface="Courier New" panose="02070309020205020404"/>
            </a:endParaRPr>
          </a:p>
        </p:txBody>
      </p:sp>
      <p:sp>
        <p:nvSpPr>
          <p:cNvPr id="15449" name="object 90"/>
          <p:cNvSpPr/>
          <p:nvPr/>
        </p:nvSpPr>
        <p:spPr>
          <a:xfrm>
            <a:off x="8148638" y="2054225"/>
            <a:ext cx="258762" cy="125413"/>
          </a:xfrm>
          <a:custGeom>
            <a:avLst/>
            <a:gdLst/>
            <a:ahLst/>
            <a:cxnLst/>
            <a:pathLst>
              <a:path w="257809" h="125094">
                <a:moveTo>
                  <a:pt x="0" y="0"/>
                </a:moveTo>
                <a:lnTo>
                  <a:pt x="257430" y="0"/>
                </a:lnTo>
                <a:lnTo>
                  <a:pt x="257430" y="124955"/>
                </a:lnTo>
                <a:lnTo>
                  <a:pt x="0" y="124955"/>
                </a:lnTo>
                <a:lnTo>
                  <a:pt x="0" y="0"/>
                </a:lnTo>
                <a:close/>
              </a:path>
            </a:pathLst>
          </a:custGeom>
          <a:solidFill>
            <a:srgbClr val="444D6B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91" name="object 91"/>
          <p:cNvSpPr txBox="1"/>
          <p:nvPr/>
        </p:nvSpPr>
        <p:spPr>
          <a:xfrm>
            <a:off x="8140700" y="2082800"/>
            <a:ext cx="276225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300" b="1" kern="1200" cap="none" spc="-295" normalizeH="0" baseline="0" noProof="0" dirty="0">
                <a:solidFill>
                  <a:srgbClr val="EDEFEF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LOR</a:t>
            </a:r>
            <a:endParaRPr kumimoji="0" sz="1300" kern="1200" cap="none" spc="0" normalizeH="0" baseline="0" noProof="0"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15451" name="object 92"/>
          <p:cNvSpPr/>
          <p:nvPr/>
        </p:nvSpPr>
        <p:spPr>
          <a:xfrm>
            <a:off x="8145463" y="2179638"/>
            <a:ext cx="369887" cy="495300"/>
          </a:xfrm>
          <a:custGeom>
            <a:avLst/>
            <a:gdLst/>
            <a:ahLst/>
            <a:cxnLst/>
            <a:pathLst>
              <a:path w="370204" h="495935">
                <a:moveTo>
                  <a:pt x="0" y="0"/>
                </a:moveTo>
                <a:lnTo>
                  <a:pt x="370141" y="0"/>
                </a:lnTo>
                <a:lnTo>
                  <a:pt x="370141" y="495802"/>
                </a:lnTo>
                <a:lnTo>
                  <a:pt x="0" y="495802"/>
                </a:lnTo>
                <a:lnTo>
                  <a:pt x="0" y="0"/>
                </a:lnTo>
                <a:close/>
              </a:path>
            </a:pathLst>
          </a:custGeom>
          <a:solidFill>
            <a:srgbClr val="746E6E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93" name="object 93"/>
          <p:cNvSpPr txBox="1"/>
          <p:nvPr/>
        </p:nvSpPr>
        <p:spPr>
          <a:xfrm>
            <a:off x="8145463" y="2254250"/>
            <a:ext cx="392113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900" kern="1200" cap="none" spc="1435" normalizeH="0" baseline="0" noProof="0" dirty="0">
                <a:solidFill>
                  <a:srgbClr val="CDD1D8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0</a:t>
            </a:r>
            <a:endParaRPr kumimoji="0" sz="2900" kern="1200" cap="none" spc="0" normalizeH="0" baseline="0" noProof="0"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15453" name="object 94"/>
          <p:cNvSpPr/>
          <p:nvPr/>
        </p:nvSpPr>
        <p:spPr>
          <a:xfrm>
            <a:off x="8626475" y="2465388"/>
            <a:ext cx="60325" cy="69850"/>
          </a:xfrm>
          <a:custGeom>
            <a:avLst/>
            <a:gdLst/>
            <a:ahLst/>
            <a:cxnLst/>
            <a:pathLst>
              <a:path w="60959" h="69850">
                <a:moveTo>
                  <a:pt x="0" y="0"/>
                </a:moveTo>
                <a:lnTo>
                  <a:pt x="60443" y="0"/>
                </a:lnTo>
                <a:lnTo>
                  <a:pt x="60443" y="69304"/>
                </a:lnTo>
                <a:lnTo>
                  <a:pt x="0" y="69304"/>
                </a:lnTo>
                <a:lnTo>
                  <a:pt x="0" y="0"/>
                </a:lnTo>
                <a:close/>
              </a:path>
            </a:pathLst>
          </a:custGeom>
          <a:solidFill>
            <a:srgbClr val="414144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5454" name="object 95"/>
          <p:cNvSpPr/>
          <p:nvPr/>
        </p:nvSpPr>
        <p:spPr>
          <a:xfrm>
            <a:off x="8885238" y="2379663"/>
            <a:ext cx="0" cy="225425"/>
          </a:xfrm>
          <a:custGeom>
            <a:avLst/>
            <a:gdLst/>
            <a:ahLst/>
            <a:cxnLst/>
            <a:pathLst>
              <a:path h="225425">
                <a:moveTo>
                  <a:pt x="0" y="0"/>
                </a:moveTo>
                <a:lnTo>
                  <a:pt x="0" y="225238"/>
                </a:lnTo>
              </a:path>
            </a:pathLst>
          </a:custGeom>
          <a:noFill/>
          <a:ln w="48653" cap="flat" cmpd="sng">
            <a:solidFill>
              <a:srgbClr val="414144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15455" name="object 96"/>
          <p:cNvSpPr/>
          <p:nvPr/>
        </p:nvSpPr>
        <p:spPr>
          <a:xfrm>
            <a:off x="8656638" y="2536825"/>
            <a:ext cx="0" cy="77788"/>
          </a:xfrm>
          <a:custGeom>
            <a:avLst/>
            <a:gdLst/>
            <a:ahLst/>
            <a:cxnLst/>
            <a:pathLst>
              <a:path h="77469">
                <a:moveTo>
                  <a:pt x="0" y="0"/>
                </a:moveTo>
                <a:lnTo>
                  <a:pt x="0" y="76934"/>
                </a:lnTo>
              </a:path>
            </a:pathLst>
          </a:custGeom>
          <a:noFill/>
          <a:ln w="43518" cap="flat" cmpd="sng">
            <a:solidFill>
              <a:srgbClr val="414144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15456" name="object 97"/>
          <p:cNvSpPr/>
          <p:nvPr/>
        </p:nvSpPr>
        <p:spPr>
          <a:xfrm>
            <a:off x="8097838" y="2343150"/>
            <a:ext cx="287337" cy="901700"/>
          </a:xfrm>
          <a:custGeom>
            <a:avLst/>
            <a:gdLst/>
            <a:ahLst/>
            <a:cxnLst/>
            <a:pathLst>
              <a:path w="287020" h="901064">
                <a:moveTo>
                  <a:pt x="0" y="0"/>
                </a:moveTo>
                <a:lnTo>
                  <a:pt x="286402" y="0"/>
                </a:lnTo>
                <a:lnTo>
                  <a:pt x="286402" y="900955"/>
                </a:lnTo>
                <a:lnTo>
                  <a:pt x="0" y="900955"/>
                </a:lnTo>
                <a:lnTo>
                  <a:pt x="0" y="0"/>
                </a:lnTo>
                <a:close/>
              </a:path>
            </a:pathLst>
          </a:custGeom>
          <a:solidFill>
            <a:srgbClr val="595960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5457" name="object 98"/>
          <p:cNvSpPr/>
          <p:nvPr/>
        </p:nvSpPr>
        <p:spPr>
          <a:xfrm>
            <a:off x="8653463" y="2614613"/>
            <a:ext cx="0" cy="77787"/>
          </a:xfrm>
          <a:custGeom>
            <a:avLst/>
            <a:gdLst/>
            <a:ahLst/>
            <a:cxnLst/>
            <a:pathLst>
              <a:path h="77469">
                <a:moveTo>
                  <a:pt x="0" y="0"/>
                </a:moveTo>
                <a:lnTo>
                  <a:pt x="0" y="76934"/>
                </a:lnTo>
              </a:path>
            </a:pathLst>
          </a:custGeom>
          <a:noFill/>
          <a:ln w="50801" cap="flat" cmpd="sng">
            <a:solidFill>
              <a:srgbClr val="414144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99" name="object 99"/>
          <p:cNvSpPr txBox="1"/>
          <p:nvPr/>
        </p:nvSpPr>
        <p:spPr>
          <a:xfrm>
            <a:off x="8604250" y="2376488"/>
            <a:ext cx="100013" cy="320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kern="1200" cap="none" spc="-690" normalizeH="0" baseline="2000" noProof="0" dirty="0">
                <a:solidFill>
                  <a:srgbClr val="AFAC8E"/>
                </a:solidFill>
                <a:latin typeface="Arial" panose="020B0604020202020204"/>
                <a:ea typeface="+mn-ea"/>
                <a:cs typeface="Arial" panose="020B0604020202020204"/>
              </a:rPr>
              <a:t>"</a:t>
            </a:r>
            <a:r>
              <a:rPr kumimoji="0" sz="400" kern="1200" cap="none" spc="10" normalizeH="0" baseline="0" noProof="0" dirty="0">
                <a:solidFill>
                  <a:srgbClr val="BABDC4"/>
                </a:solidFill>
                <a:latin typeface="Arial" panose="020B0604020202020204"/>
                <a:ea typeface="+mn-ea"/>
                <a:cs typeface="Arial" panose="020B0604020202020204"/>
              </a:rPr>
              <a:t>11</a:t>
            </a:r>
            <a:endParaRPr kumimoji="0" sz="40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  <a:p>
            <a:pPr marL="21590" marR="0" defTabSz="914400" fontAlgn="auto">
              <a:lnSpc>
                <a:spcPts val="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450" kern="1200" cap="none" spc="-75" normalizeH="0" baseline="0" noProof="0" dirty="0">
                <a:solidFill>
                  <a:srgbClr val="AFAC8E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•</a:t>
            </a:r>
            <a:r>
              <a:rPr kumimoji="0" sz="450" kern="1200" cap="none" spc="10" normalizeH="0" baseline="0" noProof="0" dirty="0">
                <a:solidFill>
                  <a:srgbClr val="BABDC4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II</a:t>
            </a:r>
            <a:endParaRPr kumimoji="0" sz="450" kern="1200" cap="none" spc="0" normalizeH="0" baseline="0" noProof="0">
              <a:latin typeface="Times New Roman" panose="02020603050405020304"/>
              <a:ea typeface="+mn-ea"/>
              <a:cs typeface="Times New Roman" panose="02020603050405020304"/>
            </a:endParaRPr>
          </a:p>
          <a:p>
            <a:pPr marL="27305" marR="0" defTabSz="914400" fontAlgn="auto"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450" kern="1200" cap="none" spc="-30" normalizeH="0" baseline="0" noProof="0" dirty="0">
                <a:solidFill>
                  <a:srgbClr val="BABDC4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•II</a:t>
            </a:r>
            <a:endParaRPr kumimoji="0" sz="450" kern="1200" cap="none" spc="0" normalizeH="0" baseline="0" noProof="0"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8858250" y="2405063"/>
            <a:ext cx="200025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950" kern="1200" cap="none" spc="-142" normalizeH="0" baseline="-13000" noProof="0" dirty="0">
                <a:solidFill>
                  <a:srgbClr val="BABDC4"/>
                </a:solidFill>
                <a:latin typeface="Arial" panose="020B0604020202020204"/>
                <a:ea typeface="+mn-ea"/>
                <a:cs typeface="Arial" panose="020B0604020202020204"/>
              </a:rPr>
              <a:t>• </a:t>
            </a:r>
            <a:r>
              <a:rPr kumimoji="0" sz="1950" kern="1200" cap="none" spc="-254" normalizeH="0" baseline="-13000" noProof="0" dirty="0">
                <a:solidFill>
                  <a:srgbClr val="BABDC4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900" kern="1200" cap="none" spc="155" normalizeH="0" baseline="0" noProof="0" dirty="0">
                <a:solidFill>
                  <a:srgbClr val="AEA84F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-</a:t>
            </a:r>
            <a:endParaRPr kumimoji="0" sz="900" kern="1200" cap="none" spc="0" normalizeH="0" baseline="0" noProof="0"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8129588" y="2481263"/>
            <a:ext cx="304800" cy="685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5200" kern="1200" cap="none" spc="-695" normalizeH="0" baseline="0" noProof="0" dirty="0">
                <a:solidFill>
                  <a:srgbClr val="CDD1D8"/>
                </a:solidFill>
                <a:latin typeface="Arial" panose="020B0604020202020204"/>
                <a:ea typeface="+mn-ea"/>
                <a:cs typeface="Arial" panose="020B0604020202020204"/>
              </a:rPr>
              <a:t>n</a:t>
            </a:r>
            <a:endParaRPr kumimoji="0" sz="520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8124825" y="2976563"/>
            <a:ext cx="230188" cy="752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655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400" kern="1200" cap="none" spc="155" normalizeH="0" baseline="0" noProof="0" dirty="0">
                <a:solidFill>
                  <a:srgbClr val="BABDC4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lll.</a:t>
            </a:r>
            <a:r>
              <a:rPr kumimoji="0" sz="400" kern="1200" cap="none" spc="-60" normalizeH="0" baseline="0" noProof="0" dirty="0">
                <a:solidFill>
                  <a:srgbClr val="BABDC4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sz="400" i="1" kern="1200" cap="none" spc="45" normalizeH="0" baseline="0" noProof="0" dirty="0">
                <a:solidFill>
                  <a:srgbClr val="BABDC4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'</a:t>
            </a:r>
            <a:r>
              <a:rPr kumimoji="0" sz="400" i="1" kern="1200" cap="none" spc="70" normalizeH="0" baseline="0" noProof="0" dirty="0">
                <a:solidFill>
                  <a:srgbClr val="BABDC4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)</a:t>
            </a:r>
            <a:endParaRPr kumimoji="0" sz="400" kern="1200" cap="none" spc="0" normalizeH="0" baseline="0" noProof="0"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15462" name="object 103"/>
          <p:cNvSpPr/>
          <p:nvPr/>
        </p:nvSpPr>
        <p:spPr>
          <a:xfrm>
            <a:off x="8912225" y="3068638"/>
            <a:ext cx="63500" cy="39687"/>
          </a:xfrm>
          <a:custGeom>
            <a:avLst/>
            <a:gdLst/>
            <a:ahLst/>
            <a:cxnLst/>
            <a:pathLst>
              <a:path w="62865" h="39369">
                <a:moveTo>
                  <a:pt x="0" y="0"/>
                </a:moveTo>
                <a:lnTo>
                  <a:pt x="62803" y="0"/>
                </a:lnTo>
                <a:lnTo>
                  <a:pt x="62803" y="38911"/>
                </a:lnTo>
                <a:lnTo>
                  <a:pt x="0" y="38911"/>
                </a:lnTo>
                <a:lnTo>
                  <a:pt x="0" y="0"/>
                </a:lnTo>
                <a:close/>
              </a:path>
            </a:pathLst>
          </a:custGeom>
          <a:solidFill>
            <a:srgbClr val="444D6B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04" name="object 104"/>
          <p:cNvSpPr txBox="1"/>
          <p:nvPr/>
        </p:nvSpPr>
        <p:spPr>
          <a:xfrm>
            <a:off x="8905875" y="3092450"/>
            <a:ext cx="84138" cy="1539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05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800" kern="1200" cap="none" spc="-110" normalizeH="0" baseline="0" noProof="0" dirty="0">
                <a:solidFill>
                  <a:srgbClr val="CDD1D8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::c</a:t>
            </a:r>
            <a:endParaRPr kumimoji="0" sz="800" kern="1200" cap="none" spc="0" normalizeH="0" baseline="0" noProof="0"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15464" name="object 105"/>
          <p:cNvSpPr/>
          <p:nvPr/>
        </p:nvSpPr>
        <p:spPr>
          <a:xfrm>
            <a:off x="8124825" y="2976563"/>
            <a:ext cx="230188" cy="752475"/>
          </a:xfrm>
          <a:custGeom>
            <a:avLst/>
            <a:gdLst/>
            <a:ahLst/>
            <a:cxnLst/>
            <a:pathLst>
              <a:path w="231140" h="752475">
                <a:moveTo>
                  <a:pt x="0" y="0"/>
                </a:moveTo>
                <a:lnTo>
                  <a:pt x="230739" y="0"/>
                </a:lnTo>
                <a:lnTo>
                  <a:pt x="230739" y="752251"/>
                </a:lnTo>
                <a:lnTo>
                  <a:pt x="0" y="752251"/>
                </a:lnTo>
                <a:lnTo>
                  <a:pt x="0" y="0"/>
                </a:lnTo>
                <a:close/>
              </a:path>
            </a:pathLst>
          </a:custGeom>
          <a:solidFill>
            <a:srgbClr val="44548E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06" name="object 106"/>
          <p:cNvSpPr txBox="1"/>
          <p:nvPr/>
        </p:nvSpPr>
        <p:spPr>
          <a:xfrm>
            <a:off x="8129588" y="3095625"/>
            <a:ext cx="247650" cy="584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4400" kern="1200" cap="none" spc="-605" normalizeH="0" baseline="0" noProof="0" dirty="0">
                <a:solidFill>
                  <a:srgbClr val="CDD1D8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lJ</a:t>
            </a:r>
            <a:endParaRPr kumimoji="0" sz="4400" kern="1200" cap="none" spc="0" normalizeH="0" baseline="0" noProof="0"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15466" name="object 107"/>
          <p:cNvSpPr/>
          <p:nvPr/>
        </p:nvSpPr>
        <p:spPr>
          <a:xfrm>
            <a:off x="8980488" y="3106738"/>
            <a:ext cx="9525" cy="139700"/>
          </a:xfrm>
          <a:custGeom>
            <a:avLst/>
            <a:gdLst/>
            <a:ahLst/>
            <a:cxnLst/>
            <a:pathLst>
              <a:path w="10159" h="139064">
                <a:moveTo>
                  <a:pt x="0" y="0"/>
                </a:moveTo>
                <a:lnTo>
                  <a:pt x="9641" y="0"/>
                </a:lnTo>
                <a:lnTo>
                  <a:pt x="9641" y="138608"/>
                </a:lnTo>
                <a:lnTo>
                  <a:pt x="0" y="138608"/>
                </a:lnTo>
                <a:lnTo>
                  <a:pt x="0" y="0"/>
                </a:lnTo>
                <a:close/>
              </a:path>
            </a:pathLst>
          </a:custGeom>
          <a:solidFill>
            <a:srgbClr val="444D6B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08" name="object 108"/>
          <p:cNvSpPr txBox="1"/>
          <p:nvPr/>
        </p:nvSpPr>
        <p:spPr>
          <a:xfrm>
            <a:off x="8913813" y="3130550"/>
            <a:ext cx="82550" cy="1603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800" kern="1200" cap="none" spc="-100" normalizeH="0" baseline="0" noProof="0" dirty="0">
                <a:solidFill>
                  <a:srgbClr val="BABDC4"/>
                </a:solidFill>
                <a:latin typeface="Arial" panose="020B0604020202020204"/>
                <a:ea typeface="+mn-ea"/>
                <a:cs typeface="Arial" panose="020B0604020202020204"/>
              </a:rPr>
              <a:t>.....</a:t>
            </a:r>
            <a:endParaRPr kumimoji="0" sz="80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15468" name="object 109"/>
          <p:cNvSpPr/>
          <p:nvPr/>
        </p:nvSpPr>
        <p:spPr>
          <a:xfrm>
            <a:off x="8905875" y="3106738"/>
            <a:ext cx="3175" cy="139700"/>
          </a:xfrm>
          <a:custGeom>
            <a:avLst/>
            <a:gdLst/>
            <a:ahLst/>
            <a:cxnLst/>
            <a:pathLst>
              <a:path w="3175" h="139064">
                <a:moveTo>
                  <a:pt x="0" y="0"/>
                </a:moveTo>
                <a:lnTo>
                  <a:pt x="2800" y="0"/>
                </a:lnTo>
                <a:lnTo>
                  <a:pt x="2800" y="138608"/>
                </a:lnTo>
                <a:lnTo>
                  <a:pt x="0" y="138608"/>
                </a:lnTo>
                <a:lnTo>
                  <a:pt x="0" y="0"/>
                </a:lnTo>
                <a:close/>
              </a:path>
            </a:pathLst>
          </a:custGeom>
          <a:solidFill>
            <a:srgbClr val="444D6B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5469" name="object 110"/>
          <p:cNvSpPr/>
          <p:nvPr/>
        </p:nvSpPr>
        <p:spPr>
          <a:xfrm>
            <a:off x="8766175" y="3235325"/>
            <a:ext cx="74613" cy="95250"/>
          </a:xfrm>
          <a:custGeom>
            <a:avLst/>
            <a:gdLst/>
            <a:ahLst/>
            <a:cxnLst/>
            <a:pathLst>
              <a:path w="74295" h="95885">
                <a:moveTo>
                  <a:pt x="0" y="0"/>
                </a:moveTo>
                <a:lnTo>
                  <a:pt x="73789" y="0"/>
                </a:lnTo>
                <a:lnTo>
                  <a:pt x="73789" y="95293"/>
                </a:lnTo>
                <a:lnTo>
                  <a:pt x="0" y="95293"/>
                </a:lnTo>
                <a:lnTo>
                  <a:pt x="0" y="0"/>
                </a:lnTo>
                <a:close/>
              </a:path>
            </a:pathLst>
          </a:custGeom>
          <a:solidFill>
            <a:srgbClr val="444D6B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5470" name="object 111"/>
          <p:cNvSpPr/>
          <p:nvPr/>
        </p:nvSpPr>
        <p:spPr>
          <a:xfrm>
            <a:off x="8980488" y="3235325"/>
            <a:ext cx="9525" cy="95250"/>
          </a:xfrm>
          <a:custGeom>
            <a:avLst/>
            <a:gdLst/>
            <a:ahLst/>
            <a:cxnLst/>
            <a:pathLst>
              <a:path w="9525" h="95885">
                <a:moveTo>
                  <a:pt x="0" y="0"/>
                </a:moveTo>
                <a:lnTo>
                  <a:pt x="8943" y="0"/>
                </a:lnTo>
                <a:lnTo>
                  <a:pt x="8943" y="95293"/>
                </a:lnTo>
                <a:lnTo>
                  <a:pt x="0" y="95293"/>
                </a:lnTo>
                <a:lnTo>
                  <a:pt x="0" y="0"/>
                </a:lnTo>
                <a:close/>
              </a:path>
            </a:pathLst>
          </a:custGeom>
          <a:solidFill>
            <a:srgbClr val="444D6B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12" name="object 112"/>
          <p:cNvSpPr txBox="1"/>
          <p:nvPr/>
        </p:nvSpPr>
        <p:spPr>
          <a:xfrm>
            <a:off x="8909050" y="3094038"/>
            <a:ext cx="84138" cy="333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30" marR="0" defTabSz="914400" fontAlgn="auto">
              <a:lnSpc>
                <a:spcPts val="8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850" kern="1200" cap="none" spc="-90" normalizeH="0" baseline="0" noProof="0" dirty="0">
                <a:solidFill>
                  <a:srgbClr val="CDD1D8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....</a:t>
            </a:r>
            <a:endParaRPr kumimoji="0" sz="850" kern="1200" cap="none" spc="0" normalizeH="0" baseline="0" noProof="0">
              <a:latin typeface="Times New Roman" panose="02020603050405020304"/>
              <a:ea typeface="+mn-ea"/>
              <a:cs typeface="Times New Roman" panose="02020603050405020304"/>
            </a:endParaRPr>
          </a:p>
          <a:p>
            <a:pPr marL="17145" marR="0" defTabSz="914400" fontAlgn="auto">
              <a:lnSpc>
                <a:spcPts val="4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550" kern="1200" cap="none" spc="210" normalizeH="0" baseline="0" noProof="0" dirty="0">
                <a:solidFill>
                  <a:srgbClr val="CDD1D8"/>
                </a:solidFill>
                <a:latin typeface="Arial" panose="020B0604020202020204"/>
                <a:ea typeface="+mn-ea"/>
                <a:cs typeface="Arial" panose="020B0604020202020204"/>
              </a:rPr>
              <a:t>u</a:t>
            </a:r>
            <a:endParaRPr kumimoji="0" sz="55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8769350" y="3251200"/>
            <a:ext cx="74613" cy="1349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550" kern="1200" cap="none" spc="265" normalizeH="0" baseline="0" noProof="0" dirty="0">
                <a:solidFill>
                  <a:srgbClr val="BABDC4"/>
                </a:solidFill>
                <a:latin typeface="Arial" panose="020B0604020202020204"/>
                <a:ea typeface="+mn-ea"/>
                <a:cs typeface="Arial" panose="020B0604020202020204"/>
              </a:rPr>
              <a:t>u</a:t>
            </a:r>
            <a:endParaRPr kumimoji="0" sz="55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15473" name="object 114"/>
          <p:cNvSpPr/>
          <p:nvPr/>
        </p:nvSpPr>
        <p:spPr>
          <a:xfrm>
            <a:off x="8769350" y="3259138"/>
            <a:ext cx="60325" cy="127000"/>
          </a:xfrm>
          <a:custGeom>
            <a:avLst/>
            <a:gdLst/>
            <a:ahLst/>
            <a:cxnLst/>
            <a:pathLst>
              <a:path w="60959" h="128270">
                <a:moveTo>
                  <a:pt x="0" y="0"/>
                </a:moveTo>
                <a:lnTo>
                  <a:pt x="60339" y="0"/>
                </a:lnTo>
                <a:lnTo>
                  <a:pt x="60339" y="128224"/>
                </a:lnTo>
                <a:lnTo>
                  <a:pt x="0" y="128224"/>
                </a:lnTo>
                <a:lnTo>
                  <a:pt x="0" y="0"/>
                </a:lnTo>
                <a:close/>
              </a:path>
            </a:pathLst>
          </a:custGeom>
          <a:solidFill>
            <a:srgbClr val="444D6B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15" name="object 115"/>
          <p:cNvSpPr txBox="1"/>
          <p:nvPr/>
        </p:nvSpPr>
        <p:spPr>
          <a:xfrm>
            <a:off x="8758238" y="3268663"/>
            <a:ext cx="85725" cy="120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750" kern="1200" cap="none" spc="130" normalizeH="0" baseline="0" noProof="0" dirty="0">
                <a:solidFill>
                  <a:srgbClr val="CDD1D8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z</a:t>
            </a:r>
            <a:endParaRPr kumimoji="0" sz="750" kern="1200" cap="none" spc="0" normalizeH="0" baseline="0" noProof="0"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15475" name="object 116"/>
          <p:cNvSpPr/>
          <p:nvPr/>
        </p:nvSpPr>
        <p:spPr>
          <a:xfrm>
            <a:off x="8909050" y="3094038"/>
            <a:ext cx="71438" cy="333375"/>
          </a:xfrm>
          <a:custGeom>
            <a:avLst/>
            <a:gdLst/>
            <a:ahLst/>
            <a:cxnLst/>
            <a:pathLst>
              <a:path w="71120" h="333375">
                <a:moveTo>
                  <a:pt x="0" y="0"/>
                </a:moveTo>
                <a:lnTo>
                  <a:pt x="70580" y="0"/>
                </a:lnTo>
                <a:lnTo>
                  <a:pt x="70580" y="333384"/>
                </a:lnTo>
                <a:lnTo>
                  <a:pt x="0" y="333384"/>
                </a:lnTo>
                <a:lnTo>
                  <a:pt x="0" y="0"/>
                </a:lnTo>
                <a:close/>
              </a:path>
            </a:pathLst>
          </a:custGeom>
          <a:solidFill>
            <a:srgbClr val="444D6B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17" name="object 117"/>
          <p:cNvSpPr txBox="1"/>
          <p:nvPr/>
        </p:nvSpPr>
        <p:spPr>
          <a:xfrm>
            <a:off x="8913813" y="3140075"/>
            <a:ext cx="93663" cy="27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950" kern="1200" cap="none" spc="-220" normalizeH="0" baseline="0" noProof="0" dirty="0">
                <a:solidFill>
                  <a:srgbClr val="CDD1D8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..</a:t>
            </a:r>
            <a:endParaRPr kumimoji="0" sz="1950" kern="1200" cap="none" spc="0" normalizeH="0" baseline="0" noProof="0"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15477" name="object 118"/>
          <p:cNvSpPr/>
          <p:nvPr/>
        </p:nvSpPr>
        <p:spPr>
          <a:xfrm>
            <a:off x="8593138" y="3171825"/>
            <a:ext cx="0" cy="433388"/>
          </a:xfrm>
          <a:custGeom>
            <a:avLst/>
            <a:gdLst/>
            <a:ahLst/>
            <a:cxnLst/>
            <a:pathLst>
              <a:path h="433704">
                <a:moveTo>
                  <a:pt x="0" y="0"/>
                </a:moveTo>
                <a:lnTo>
                  <a:pt x="0" y="433151"/>
                </a:lnTo>
              </a:path>
            </a:pathLst>
          </a:custGeom>
          <a:noFill/>
          <a:ln w="54806" cap="flat" cmpd="sng">
            <a:solidFill>
              <a:srgbClr val="444D6B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119" name="object 119"/>
          <p:cNvSpPr txBox="1"/>
          <p:nvPr/>
        </p:nvSpPr>
        <p:spPr>
          <a:xfrm>
            <a:off x="8593138" y="3244850"/>
            <a:ext cx="74613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 marR="0" defTabSz="914400" fontAlgn="auto">
              <a:lnSpc>
                <a:spcPts val="29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500" kern="1200" cap="none" spc="-409" normalizeH="0" baseline="0" noProof="0" dirty="0">
                <a:solidFill>
                  <a:srgbClr val="CDD1D8"/>
                </a:solidFill>
                <a:latin typeface="Arial" panose="020B0604020202020204"/>
                <a:ea typeface="+mn-ea"/>
                <a:cs typeface="Arial" panose="020B0604020202020204"/>
              </a:rPr>
              <a:t>·</a:t>
            </a:r>
            <a:endParaRPr kumimoji="0" sz="250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15479" name="object 120"/>
          <p:cNvSpPr/>
          <p:nvPr/>
        </p:nvSpPr>
        <p:spPr>
          <a:xfrm>
            <a:off x="8758238" y="3432175"/>
            <a:ext cx="77787" cy="50800"/>
          </a:xfrm>
          <a:custGeom>
            <a:avLst/>
            <a:gdLst/>
            <a:ahLst/>
            <a:cxnLst/>
            <a:pathLst>
              <a:path w="78104" h="51435">
                <a:moveTo>
                  <a:pt x="0" y="0"/>
                </a:moveTo>
                <a:lnTo>
                  <a:pt x="78009" y="0"/>
                </a:lnTo>
                <a:lnTo>
                  <a:pt x="78009" y="51073"/>
                </a:lnTo>
                <a:lnTo>
                  <a:pt x="0" y="51073"/>
                </a:lnTo>
                <a:lnTo>
                  <a:pt x="0" y="0"/>
                </a:lnTo>
                <a:close/>
              </a:path>
            </a:pathLst>
          </a:custGeom>
          <a:solidFill>
            <a:srgbClr val="444D6B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5480" name="object 121"/>
          <p:cNvSpPr/>
          <p:nvPr/>
        </p:nvSpPr>
        <p:spPr>
          <a:xfrm>
            <a:off x="9075738" y="3394075"/>
            <a:ext cx="68262" cy="60325"/>
          </a:xfrm>
          <a:custGeom>
            <a:avLst/>
            <a:gdLst/>
            <a:ahLst/>
            <a:cxnLst/>
            <a:pathLst>
              <a:path w="68579" h="60325">
                <a:moveTo>
                  <a:pt x="0" y="0"/>
                </a:moveTo>
                <a:lnTo>
                  <a:pt x="68036" y="0"/>
                </a:lnTo>
                <a:lnTo>
                  <a:pt x="68036" y="59838"/>
                </a:lnTo>
                <a:lnTo>
                  <a:pt x="0" y="59838"/>
                </a:lnTo>
                <a:lnTo>
                  <a:pt x="0" y="0"/>
                </a:lnTo>
                <a:close/>
              </a:path>
            </a:pathLst>
          </a:custGeom>
          <a:solidFill>
            <a:srgbClr val="444D6B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22" name="object 122"/>
          <p:cNvSpPr txBox="1"/>
          <p:nvPr/>
        </p:nvSpPr>
        <p:spPr>
          <a:xfrm>
            <a:off x="9075738" y="3403600"/>
            <a:ext cx="68263" cy="120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350" kern="1200" cap="none" spc="275" normalizeH="0" baseline="0" noProof="0" dirty="0">
                <a:solidFill>
                  <a:srgbClr val="CDD1D8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Q</a:t>
            </a:r>
            <a:endParaRPr kumimoji="0" sz="350" kern="1200" cap="none" spc="0" normalizeH="0" baseline="0" noProof="0"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15482" name="object 123"/>
          <p:cNvSpPr/>
          <p:nvPr/>
        </p:nvSpPr>
        <p:spPr>
          <a:xfrm>
            <a:off x="8593138" y="3378200"/>
            <a:ext cx="74612" cy="92075"/>
          </a:xfrm>
          <a:custGeom>
            <a:avLst/>
            <a:gdLst/>
            <a:ahLst/>
            <a:cxnLst/>
            <a:pathLst>
              <a:path w="73659" h="92075">
                <a:moveTo>
                  <a:pt x="0" y="0"/>
                </a:moveTo>
                <a:lnTo>
                  <a:pt x="73453" y="0"/>
                </a:lnTo>
                <a:lnTo>
                  <a:pt x="73453" y="91720"/>
                </a:lnTo>
                <a:lnTo>
                  <a:pt x="0" y="91720"/>
                </a:lnTo>
                <a:lnTo>
                  <a:pt x="0" y="0"/>
                </a:lnTo>
                <a:close/>
              </a:path>
            </a:pathLst>
          </a:custGeom>
          <a:solidFill>
            <a:srgbClr val="444D6B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24" name="object 124"/>
          <p:cNvSpPr txBox="1"/>
          <p:nvPr/>
        </p:nvSpPr>
        <p:spPr>
          <a:xfrm>
            <a:off x="8591550" y="3390900"/>
            <a:ext cx="258763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900" kern="1200" cap="none" spc="-114" normalizeH="0" baseline="0" noProof="0" dirty="0">
                <a:solidFill>
                  <a:srgbClr val="CDD1D8"/>
                </a:solidFill>
                <a:latin typeface="Arial" panose="020B0604020202020204"/>
                <a:ea typeface="+mn-ea"/>
                <a:cs typeface="Arial" panose="020B0604020202020204"/>
              </a:rPr>
              <a:t>....  </a:t>
            </a:r>
            <a:r>
              <a:rPr kumimoji="0" sz="900" kern="1200" cap="none" spc="-85" normalizeH="0" baseline="0" noProof="0" dirty="0">
                <a:solidFill>
                  <a:srgbClr val="CDD1D8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675" kern="1200" cap="none" spc="569" normalizeH="0" baseline="6000" noProof="0" dirty="0">
                <a:solidFill>
                  <a:srgbClr val="CDD1D8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0</a:t>
            </a:r>
            <a:endParaRPr kumimoji="0" sz="675" kern="1200" cap="none" spc="0" normalizeH="0" baseline="6000" noProof="0"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15484" name="object 125"/>
          <p:cNvSpPr/>
          <p:nvPr/>
        </p:nvSpPr>
        <p:spPr>
          <a:xfrm>
            <a:off x="8913813" y="3432175"/>
            <a:ext cx="77787" cy="76200"/>
          </a:xfrm>
          <a:custGeom>
            <a:avLst/>
            <a:gdLst/>
            <a:ahLst/>
            <a:cxnLst/>
            <a:pathLst>
              <a:path w="78104" h="77470">
                <a:moveTo>
                  <a:pt x="0" y="0"/>
                </a:moveTo>
                <a:lnTo>
                  <a:pt x="78009" y="0"/>
                </a:lnTo>
                <a:lnTo>
                  <a:pt x="78009" y="76934"/>
                </a:lnTo>
                <a:lnTo>
                  <a:pt x="0" y="76934"/>
                </a:lnTo>
                <a:lnTo>
                  <a:pt x="0" y="0"/>
                </a:lnTo>
                <a:close/>
              </a:path>
            </a:pathLst>
          </a:custGeom>
          <a:solidFill>
            <a:srgbClr val="444D6B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26" name="object 126"/>
          <p:cNvSpPr txBox="1"/>
          <p:nvPr/>
        </p:nvSpPr>
        <p:spPr>
          <a:xfrm>
            <a:off x="8913813" y="3444875"/>
            <a:ext cx="79375" cy="212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450" kern="1200" cap="none" spc="380" normalizeH="0" baseline="0" noProof="0" dirty="0">
                <a:solidFill>
                  <a:srgbClr val="CDD1D8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0</a:t>
            </a:r>
            <a:endParaRPr kumimoji="0" sz="450" kern="1200" cap="none" spc="0" normalizeH="0" baseline="0" noProof="0"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15486" name="object 127"/>
          <p:cNvSpPr/>
          <p:nvPr/>
        </p:nvSpPr>
        <p:spPr>
          <a:xfrm>
            <a:off x="9075738" y="3403600"/>
            <a:ext cx="66675" cy="44450"/>
          </a:xfrm>
          <a:custGeom>
            <a:avLst/>
            <a:gdLst/>
            <a:ahLst/>
            <a:cxnLst/>
            <a:pathLst>
              <a:path w="66675" h="43179">
                <a:moveTo>
                  <a:pt x="0" y="0"/>
                </a:moveTo>
                <a:lnTo>
                  <a:pt x="66556" y="0"/>
                </a:lnTo>
                <a:lnTo>
                  <a:pt x="66556" y="43080"/>
                </a:lnTo>
                <a:lnTo>
                  <a:pt x="0" y="43080"/>
                </a:lnTo>
                <a:lnTo>
                  <a:pt x="0" y="0"/>
                </a:lnTo>
                <a:close/>
              </a:path>
            </a:pathLst>
          </a:custGeom>
          <a:solidFill>
            <a:srgbClr val="444D6B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28" name="object 128"/>
          <p:cNvSpPr txBox="1"/>
          <p:nvPr/>
        </p:nvSpPr>
        <p:spPr>
          <a:xfrm>
            <a:off x="9069388" y="3424238"/>
            <a:ext cx="82550" cy="247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85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700" kern="1200" cap="none" spc="204" normalizeH="0" baseline="0" noProof="0" dirty="0">
                <a:solidFill>
                  <a:srgbClr val="CDD1D8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z</a:t>
            </a:r>
            <a:endParaRPr kumimoji="0" sz="700" kern="1200" cap="none" spc="0" normalizeH="0" baseline="0" noProof="0"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15488" name="object 129"/>
          <p:cNvSpPr/>
          <p:nvPr/>
        </p:nvSpPr>
        <p:spPr>
          <a:xfrm>
            <a:off x="8599488" y="3467100"/>
            <a:ext cx="76200" cy="104775"/>
          </a:xfrm>
          <a:custGeom>
            <a:avLst/>
            <a:gdLst/>
            <a:ahLst/>
            <a:cxnLst/>
            <a:pathLst>
              <a:path w="75565" h="104139">
                <a:moveTo>
                  <a:pt x="0" y="0"/>
                </a:moveTo>
                <a:lnTo>
                  <a:pt x="75521" y="0"/>
                </a:lnTo>
                <a:lnTo>
                  <a:pt x="75521" y="103956"/>
                </a:lnTo>
                <a:lnTo>
                  <a:pt x="0" y="103956"/>
                </a:lnTo>
                <a:lnTo>
                  <a:pt x="0" y="0"/>
                </a:lnTo>
                <a:close/>
              </a:path>
            </a:pathLst>
          </a:custGeom>
          <a:solidFill>
            <a:srgbClr val="444D6B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5489" name="object 130"/>
          <p:cNvSpPr/>
          <p:nvPr/>
        </p:nvSpPr>
        <p:spPr>
          <a:xfrm>
            <a:off x="8758238" y="3482975"/>
            <a:ext cx="79375" cy="69850"/>
          </a:xfrm>
          <a:custGeom>
            <a:avLst/>
            <a:gdLst/>
            <a:ahLst/>
            <a:cxnLst/>
            <a:pathLst>
              <a:path w="80009" h="69850">
                <a:moveTo>
                  <a:pt x="0" y="0"/>
                </a:moveTo>
                <a:lnTo>
                  <a:pt x="79650" y="0"/>
                </a:lnTo>
                <a:lnTo>
                  <a:pt x="79650" y="69304"/>
                </a:lnTo>
                <a:lnTo>
                  <a:pt x="0" y="69304"/>
                </a:lnTo>
                <a:lnTo>
                  <a:pt x="0" y="0"/>
                </a:lnTo>
                <a:close/>
              </a:path>
            </a:pathLst>
          </a:custGeom>
          <a:solidFill>
            <a:srgbClr val="444D6B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5490" name="object 131"/>
          <p:cNvSpPr/>
          <p:nvPr/>
        </p:nvSpPr>
        <p:spPr>
          <a:xfrm>
            <a:off x="8913813" y="3449638"/>
            <a:ext cx="74612" cy="207962"/>
          </a:xfrm>
          <a:custGeom>
            <a:avLst/>
            <a:gdLst/>
            <a:ahLst/>
            <a:cxnLst/>
            <a:pathLst>
              <a:path w="74295" h="208279">
                <a:moveTo>
                  <a:pt x="0" y="0"/>
                </a:moveTo>
                <a:lnTo>
                  <a:pt x="73785" y="0"/>
                </a:lnTo>
                <a:lnTo>
                  <a:pt x="73785" y="207912"/>
                </a:lnTo>
                <a:lnTo>
                  <a:pt x="0" y="207912"/>
                </a:lnTo>
                <a:lnTo>
                  <a:pt x="0" y="0"/>
                </a:lnTo>
                <a:close/>
              </a:path>
            </a:pathLst>
          </a:custGeom>
          <a:solidFill>
            <a:srgbClr val="444D6B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5491" name="object 132"/>
          <p:cNvSpPr/>
          <p:nvPr/>
        </p:nvSpPr>
        <p:spPr>
          <a:xfrm>
            <a:off x="9069388" y="3446463"/>
            <a:ext cx="82550" cy="225425"/>
          </a:xfrm>
          <a:custGeom>
            <a:avLst/>
            <a:gdLst/>
            <a:ahLst/>
            <a:cxnLst/>
            <a:pathLst>
              <a:path w="83184" h="225425">
                <a:moveTo>
                  <a:pt x="0" y="0"/>
                </a:moveTo>
                <a:lnTo>
                  <a:pt x="82992" y="0"/>
                </a:lnTo>
                <a:lnTo>
                  <a:pt x="82992" y="225238"/>
                </a:lnTo>
                <a:lnTo>
                  <a:pt x="0" y="225238"/>
                </a:lnTo>
                <a:lnTo>
                  <a:pt x="0" y="0"/>
                </a:lnTo>
                <a:close/>
              </a:path>
            </a:pathLst>
          </a:custGeom>
          <a:solidFill>
            <a:srgbClr val="444D6B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5492" name="object 133"/>
          <p:cNvSpPr/>
          <p:nvPr/>
        </p:nvSpPr>
        <p:spPr>
          <a:xfrm>
            <a:off x="8670925" y="3524250"/>
            <a:ext cx="0" cy="87313"/>
          </a:xfrm>
          <a:custGeom>
            <a:avLst/>
            <a:gdLst/>
            <a:ahLst/>
            <a:cxnLst/>
            <a:pathLst>
              <a:path h="86995">
                <a:moveTo>
                  <a:pt x="0" y="0"/>
                </a:moveTo>
                <a:lnTo>
                  <a:pt x="0" y="86630"/>
                </a:lnTo>
              </a:path>
            </a:pathLst>
          </a:custGeom>
          <a:noFill/>
          <a:ln w="49992" cap="flat" cmpd="sng">
            <a:solidFill>
              <a:srgbClr val="444D6B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134" name="object 134"/>
          <p:cNvSpPr txBox="1"/>
          <p:nvPr/>
        </p:nvSpPr>
        <p:spPr>
          <a:xfrm>
            <a:off x="8588375" y="3468688"/>
            <a:ext cx="92075" cy="225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05" marR="0" defTabSz="914400" fontAlgn="auto">
              <a:lnSpc>
                <a:spcPts val="5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600" kern="1200" cap="none" spc="229" normalizeH="0" baseline="0" noProof="0" dirty="0">
                <a:solidFill>
                  <a:srgbClr val="CDD1D8"/>
                </a:solidFill>
                <a:latin typeface="Arial" panose="020B0604020202020204"/>
                <a:ea typeface="+mn-ea"/>
                <a:cs typeface="Arial" panose="020B0604020202020204"/>
              </a:rPr>
              <a:t>&gt;</a:t>
            </a:r>
            <a:endParaRPr kumimoji="0" sz="60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  <a:p>
            <a:pPr marL="42545" marR="0" defTabSz="914400" fontAlgn="auto">
              <a:lnSpc>
                <a:spcPts val="4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500" kern="1200" cap="none" spc="240" normalizeH="0" baseline="0" noProof="0" dirty="0">
                <a:solidFill>
                  <a:srgbClr val="CDD1D8"/>
                </a:solidFill>
                <a:latin typeface="Arial" panose="020B0604020202020204"/>
                <a:ea typeface="+mn-ea"/>
                <a:cs typeface="Arial" panose="020B0604020202020204"/>
              </a:rPr>
              <a:t>I</a:t>
            </a:r>
            <a:endParaRPr kumimoji="0" sz="50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15494" name="object 135"/>
          <p:cNvSpPr/>
          <p:nvPr/>
        </p:nvSpPr>
        <p:spPr>
          <a:xfrm>
            <a:off x="8805863" y="3524250"/>
            <a:ext cx="0" cy="87313"/>
          </a:xfrm>
          <a:custGeom>
            <a:avLst/>
            <a:gdLst/>
            <a:ahLst/>
            <a:cxnLst/>
            <a:pathLst>
              <a:path h="86995">
                <a:moveTo>
                  <a:pt x="0" y="0"/>
                </a:moveTo>
                <a:lnTo>
                  <a:pt x="0" y="86630"/>
                </a:lnTo>
              </a:path>
            </a:pathLst>
          </a:custGeom>
          <a:noFill/>
          <a:ln w="49992" cap="flat" cmpd="sng">
            <a:solidFill>
              <a:srgbClr val="444D6B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15495" name="object 136"/>
          <p:cNvSpPr/>
          <p:nvPr/>
        </p:nvSpPr>
        <p:spPr>
          <a:xfrm>
            <a:off x="8988425" y="3519488"/>
            <a:ext cx="0" cy="87312"/>
          </a:xfrm>
          <a:custGeom>
            <a:avLst/>
            <a:gdLst/>
            <a:ahLst/>
            <a:cxnLst/>
            <a:pathLst>
              <a:path h="86995">
                <a:moveTo>
                  <a:pt x="0" y="0"/>
                </a:moveTo>
                <a:lnTo>
                  <a:pt x="0" y="86630"/>
                </a:lnTo>
              </a:path>
            </a:pathLst>
          </a:custGeom>
          <a:noFill/>
          <a:ln w="49992" cap="flat" cmpd="sng">
            <a:solidFill>
              <a:srgbClr val="444D6B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137" name="object 137"/>
          <p:cNvSpPr txBox="1"/>
          <p:nvPr/>
        </p:nvSpPr>
        <p:spPr>
          <a:xfrm>
            <a:off x="8904288" y="3484563"/>
            <a:ext cx="93663" cy="190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200" kern="1200" cap="none" spc="-60" normalizeH="0" baseline="0" noProof="0" dirty="0">
                <a:solidFill>
                  <a:srgbClr val="CDD1D8"/>
                </a:solidFill>
                <a:latin typeface="Arial" panose="020B0604020202020204"/>
                <a:ea typeface="+mn-ea"/>
                <a:cs typeface="Arial" panose="020B0604020202020204"/>
              </a:rPr>
              <a:t>"</a:t>
            </a:r>
            <a:r>
              <a:rPr kumimoji="0" sz="1200" kern="1200" cap="none" spc="-385" normalizeH="0" baseline="0" noProof="0" dirty="0">
                <a:solidFill>
                  <a:srgbClr val="CDD1D8"/>
                </a:solidFill>
                <a:latin typeface="Arial" panose="020B0604020202020204"/>
                <a:ea typeface="+mn-ea"/>
                <a:cs typeface="Arial" panose="020B0604020202020204"/>
              </a:rPr>
              <a:t>'</a:t>
            </a:r>
            <a:r>
              <a:rPr kumimoji="0" sz="750" kern="1200" cap="none" spc="359" normalizeH="0" baseline="22000" noProof="0" dirty="0">
                <a:solidFill>
                  <a:srgbClr val="CDD1D8"/>
                </a:solidFill>
                <a:latin typeface="Arial" panose="020B0604020202020204"/>
                <a:ea typeface="+mn-ea"/>
                <a:cs typeface="Arial" panose="020B0604020202020204"/>
              </a:rPr>
              <a:t>I</a:t>
            </a:r>
            <a:endParaRPr kumimoji="0" sz="750" kern="1200" cap="none" spc="0" normalizeH="0" baseline="22000" noProof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8751888" y="3540125"/>
            <a:ext cx="84138" cy="222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500" kern="1200" cap="none" spc="240" normalizeH="0" baseline="0" noProof="0" dirty="0">
                <a:solidFill>
                  <a:srgbClr val="CDD1D8"/>
                </a:solidFill>
                <a:latin typeface="Arial" panose="020B0604020202020204"/>
                <a:ea typeface="+mn-ea"/>
                <a:cs typeface="Arial" panose="020B0604020202020204"/>
              </a:rPr>
              <a:t>I</a:t>
            </a:r>
            <a:endParaRPr kumimoji="0" sz="50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15498" name="object 139"/>
          <p:cNvSpPr/>
          <p:nvPr/>
        </p:nvSpPr>
        <p:spPr>
          <a:xfrm>
            <a:off x="9123363" y="3530600"/>
            <a:ext cx="0" cy="87313"/>
          </a:xfrm>
          <a:custGeom>
            <a:avLst/>
            <a:gdLst/>
            <a:ahLst/>
            <a:cxnLst/>
            <a:pathLst>
              <a:path h="86995">
                <a:moveTo>
                  <a:pt x="0" y="0"/>
                </a:moveTo>
                <a:lnTo>
                  <a:pt x="0" y="86630"/>
                </a:lnTo>
              </a:path>
            </a:pathLst>
          </a:custGeom>
          <a:noFill/>
          <a:ln w="49992" cap="flat" cmpd="sng">
            <a:solidFill>
              <a:srgbClr val="444D6B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4451350" y="3454400"/>
          <a:ext cx="384175" cy="1387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538"/>
                <a:gridCol w="179837"/>
              </a:tblGrid>
              <a:tr h="493793">
                <a:tc gridSpan="2">
                  <a:txBody>
                    <a:bodyPr/>
                    <a:lstStyle/>
                    <a:p>
                      <a:pPr marL="14605">
                        <a:lnSpc>
                          <a:spcPct val="100000"/>
                        </a:lnSpc>
                      </a:pPr>
                      <a:r>
                        <a:rPr sz="2850" dirty="0">
                          <a:solidFill>
                            <a:srgbClr val="CDD1D8"/>
                          </a:solidFill>
                          <a:latin typeface="Arial" panose="020B0604020202020204"/>
                          <a:cs typeface="Arial" panose="020B0604020202020204"/>
                        </a:rPr>
                        <a:t>0</a:t>
                      </a:r>
                      <a:endParaRPr sz="2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solidFill>
                      <a:srgbClr val="746E6E"/>
                    </a:solidFill>
                  </a:tcPr>
                </a:tc>
                <a:tc hMerge="1">
                  <a:tcPr marL="0" marR="0" marT="0" marB="0"/>
                </a:tc>
              </a:tr>
              <a:tr h="894184">
                <a:tc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</a:pPr>
                      <a:r>
                        <a:rPr sz="400" dirty="0">
                          <a:solidFill>
                            <a:srgbClr val="A3ACBA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l</a:t>
                      </a:r>
                      <a:r>
                        <a:rPr sz="400" spc="-50" dirty="0">
                          <a:solidFill>
                            <a:srgbClr val="A3ACBA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400" dirty="0">
                          <a:solidFill>
                            <a:srgbClr val="A3ACBA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JU</a:t>
                      </a:r>
                      <a:r>
                        <a:rPr sz="400" spc="-20" dirty="0">
                          <a:solidFill>
                            <a:srgbClr val="A3ACBA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400" dirty="0">
                          <a:solidFill>
                            <a:srgbClr val="A3ACBA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k</a:t>
                      </a:r>
                      <a:endParaRPr sz="4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4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40" name="object 140"/>
          <p:cNvSpPr txBox="1"/>
          <p:nvPr/>
        </p:nvSpPr>
        <p:spPr>
          <a:xfrm>
            <a:off x="9091613" y="3532188"/>
            <a:ext cx="74613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500" kern="1200" cap="none" spc="240" normalizeH="0" baseline="0" noProof="0" dirty="0">
                <a:solidFill>
                  <a:srgbClr val="CDD1D8"/>
                </a:solidFill>
                <a:latin typeface="Arial" panose="020B0604020202020204"/>
                <a:ea typeface="+mn-ea"/>
                <a:cs typeface="Arial" panose="020B0604020202020204"/>
              </a:rPr>
              <a:t>I</a:t>
            </a:r>
            <a:endParaRPr kumimoji="0" sz="50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15504" name="object 141"/>
          <p:cNvSpPr/>
          <p:nvPr/>
        </p:nvSpPr>
        <p:spPr>
          <a:xfrm>
            <a:off x="8588375" y="3468688"/>
            <a:ext cx="79375" cy="225425"/>
          </a:xfrm>
          <a:custGeom>
            <a:avLst/>
            <a:gdLst/>
            <a:ahLst/>
            <a:cxnLst/>
            <a:pathLst>
              <a:path w="78740" h="225425">
                <a:moveTo>
                  <a:pt x="0" y="0"/>
                </a:moveTo>
                <a:lnTo>
                  <a:pt x="78202" y="0"/>
                </a:lnTo>
                <a:lnTo>
                  <a:pt x="78202" y="225238"/>
                </a:lnTo>
                <a:lnTo>
                  <a:pt x="0" y="225238"/>
                </a:lnTo>
                <a:lnTo>
                  <a:pt x="0" y="0"/>
                </a:lnTo>
                <a:close/>
              </a:path>
            </a:pathLst>
          </a:custGeom>
          <a:solidFill>
            <a:srgbClr val="444D6B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5505" name="object 142"/>
          <p:cNvSpPr/>
          <p:nvPr/>
        </p:nvSpPr>
        <p:spPr>
          <a:xfrm>
            <a:off x="8751888" y="3554413"/>
            <a:ext cx="77787" cy="209550"/>
          </a:xfrm>
          <a:custGeom>
            <a:avLst/>
            <a:gdLst/>
            <a:ahLst/>
            <a:cxnLst/>
            <a:pathLst>
              <a:path w="76834" h="208279">
                <a:moveTo>
                  <a:pt x="0" y="0"/>
                </a:moveTo>
                <a:lnTo>
                  <a:pt x="76608" y="0"/>
                </a:lnTo>
                <a:lnTo>
                  <a:pt x="76608" y="207912"/>
                </a:lnTo>
                <a:lnTo>
                  <a:pt x="0" y="207912"/>
                </a:lnTo>
                <a:lnTo>
                  <a:pt x="0" y="0"/>
                </a:lnTo>
                <a:close/>
              </a:path>
            </a:pathLst>
          </a:custGeom>
          <a:solidFill>
            <a:srgbClr val="444D6B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43" name="object 143"/>
          <p:cNvSpPr txBox="1"/>
          <p:nvPr/>
        </p:nvSpPr>
        <p:spPr>
          <a:xfrm>
            <a:off x="8747125" y="3576638"/>
            <a:ext cx="100013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200" kern="1200" cap="none" spc="-140" normalizeH="0" baseline="0" noProof="0" dirty="0">
                <a:solidFill>
                  <a:srgbClr val="CDD1D8"/>
                </a:solidFill>
                <a:latin typeface="Arial" panose="020B0604020202020204"/>
                <a:ea typeface="+mn-ea"/>
                <a:cs typeface="Arial" panose="020B0604020202020204"/>
              </a:rPr>
              <a:t>""</a:t>
            </a:r>
            <a:endParaRPr kumimoji="0" sz="120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15507" name="object 144"/>
          <p:cNvSpPr/>
          <p:nvPr/>
        </p:nvSpPr>
        <p:spPr>
          <a:xfrm>
            <a:off x="8904288" y="3509963"/>
            <a:ext cx="79375" cy="165100"/>
          </a:xfrm>
          <a:custGeom>
            <a:avLst/>
            <a:gdLst/>
            <a:ahLst/>
            <a:cxnLst/>
            <a:pathLst>
              <a:path w="79375" h="165100">
                <a:moveTo>
                  <a:pt x="0" y="0"/>
                </a:moveTo>
                <a:lnTo>
                  <a:pt x="78871" y="0"/>
                </a:lnTo>
                <a:lnTo>
                  <a:pt x="78871" y="164597"/>
                </a:lnTo>
                <a:lnTo>
                  <a:pt x="0" y="164597"/>
                </a:lnTo>
                <a:lnTo>
                  <a:pt x="0" y="0"/>
                </a:lnTo>
                <a:close/>
              </a:path>
            </a:pathLst>
          </a:custGeom>
          <a:solidFill>
            <a:srgbClr val="444D6B">
              <a:alpha val="100000"/>
            </a:srgb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5508" name="object 145"/>
          <p:cNvSpPr/>
          <p:nvPr/>
        </p:nvSpPr>
        <p:spPr>
          <a:xfrm>
            <a:off x="9077325" y="3514725"/>
            <a:ext cx="0" cy="173038"/>
          </a:xfrm>
          <a:custGeom>
            <a:avLst/>
            <a:gdLst/>
            <a:ahLst/>
            <a:cxnLst/>
            <a:pathLst>
              <a:path h="173354">
                <a:moveTo>
                  <a:pt x="0" y="0"/>
                </a:moveTo>
                <a:lnTo>
                  <a:pt x="0" y="173259"/>
                </a:lnTo>
              </a:path>
            </a:pathLst>
          </a:custGeom>
          <a:noFill/>
          <a:ln w="3175" cap="flat" cmpd="sng">
            <a:solidFill>
              <a:srgbClr val="444D6B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pic>
        <p:nvPicPr>
          <p:cNvPr id="2" name="Picture 1" descr="Screenshot 2024-08-15 1152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5335"/>
            <a:ext cx="10693400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16386" name="object 2"/>
          <p:cNvSpPr/>
          <p:nvPr/>
        </p:nvSpPr>
        <p:spPr>
          <a:xfrm>
            <a:off x="0" y="6300788"/>
            <a:ext cx="1600200" cy="490537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p>
            <a:endParaRPr lang="zh-CN" altLang="x-none" dirty="0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16387" name="object 3"/>
          <p:cNvSpPr/>
          <p:nvPr/>
        </p:nvSpPr>
        <p:spPr>
          <a:xfrm>
            <a:off x="6946900" y="763588"/>
            <a:ext cx="3322638" cy="496887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p>
            <a:endParaRPr lang="zh-CN" altLang="x-none" dirty="0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16388" name="object 4"/>
          <p:cNvSpPr/>
          <p:nvPr/>
        </p:nvSpPr>
        <p:spPr>
          <a:xfrm>
            <a:off x="7956550" y="2787650"/>
            <a:ext cx="1081088" cy="157797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p>
            <a:endParaRPr lang="zh-CN" altLang="x-none" dirty="0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6738" y="1357313"/>
            <a:ext cx="3001963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lnSpc>
                <a:spcPts val="11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800" b="1" kern="1200" cap="none" spc="-105" normalizeH="0" baseline="0" noProof="0" dirty="0">
                <a:solidFill>
                  <a:srgbClr val="D6853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..iilllll  </a:t>
            </a:r>
            <a:r>
              <a:rPr kumimoji="0" sz="800" b="1" kern="1200" cap="none" spc="-100" normalizeH="0" baseline="0" noProof="0" dirty="0">
                <a:solidFill>
                  <a:srgbClr val="D6853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sz="1000" b="1" kern="1200" cap="none" spc="65" normalizeH="0" baseline="0" noProof="0" dirty="0">
                <a:solidFill>
                  <a:srgbClr val="464D56"/>
                </a:solidFill>
                <a:latin typeface="Arial" panose="020B0604020202020204"/>
                <a:ea typeface="+mn-ea"/>
                <a:cs typeface="Arial" panose="020B0604020202020204"/>
              </a:rPr>
              <a:t>WATER</a:t>
            </a:r>
            <a:r>
              <a:rPr kumimoji="0" sz="1000" b="1" kern="1200" cap="none" spc="0" normalizeH="0" baseline="0" noProof="0" dirty="0">
                <a:solidFill>
                  <a:srgbClr val="464D56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00" b="1" kern="1200" cap="none" spc="65" normalizeH="0" baseline="0" noProof="0" dirty="0">
                <a:solidFill>
                  <a:srgbClr val="464D56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00" b="1" kern="1200" cap="none" spc="120" normalizeH="0" baseline="0" noProof="0" dirty="0">
                <a:solidFill>
                  <a:srgbClr val="464D56"/>
                </a:solidFill>
                <a:latin typeface="Arial" panose="020B0604020202020204"/>
                <a:ea typeface="+mn-ea"/>
                <a:cs typeface="Arial" panose="020B0604020202020204"/>
              </a:rPr>
              <a:t>MANAG</a:t>
            </a:r>
            <a:r>
              <a:rPr kumimoji="0" sz="1000" b="1" kern="1200" cap="none" spc="-90" normalizeH="0" baseline="0" noProof="0" dirty="0">
                <a:solidFill>
                  <a:srgbClr val="464D56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00" b="1" kern="1200" cap="none" spc="-150" normalizeH="0" baseline="0" noProof="0" dirty="0">
                <a:solidFill>
                  <a:srgbClr val="464D56"/>
                </a:solidFill>
                <a:latin typeface="Arial" panose="020B0604020202020204"/>
                <a:ea typeface="+mn-ea"/>
                <a:cs typeface="Arial" panose="020B0604020202020204"/>
              </a:rPr>
              <a:t>E </a:t>
            </a:r>
            <a:r>
              <a:rPr kumimoji="0" sz="1000" b="1" kern="1200" cap="none" spc="130" normalizeH="0" baseline="0" noProof="0" dirty="0">
                <a:solidFill>
                  <a:srgbClr val="464D56"/>
                </a:solidFill>
                <a:latin typeface="Arial" panose="020B0604020202020204"/>
                <a:ea typeface="+mn-ea"/>
                <a:cs typeface="Arial" panose="020B0604020202020204"/>
              </a:rPr>
              <a:t>MENT</a:t>
            </a:r>
            <a:r>
              <a:rPr kumimoji="0" sz="1000" b="1" kern="1200" cap="none" spc="95" normalizeH="0" baseline="0" noProof="0" dirty="0">
                <a:solidFill>
                  <a:srgbClr val="464D56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00" b="1" kern="1200" cap="none" spc="135" normalizeH="0" baseline="0" noProof="0" dirty="0">
                <a:solidFill>
                  <a:srgbClr val="464D56"/>
                </a:solidFill>
                <a:latin typeface="Arial" panose="020B0604020202020204"/>
                <a:ea typeface="+mn-ea"/>
                <a:cs typeface="Arial" panose="020B0604020202020204"/>
              </a:rPr>
              <a:t>AUTOMATION</a:t>
            </a:r>
            <a:endParaRPr kumimoji="0" sz="100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>
            <a:spAutoFit/>
          </a:bodyPr>
          <a:lstStyle/>
          <a:p>
            <a:pPr marL="1778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350" b="1" i="0" u="none" strike="noStrike" kern="0" cap="none" spc="-35" normalizeH="0" baseline="0" noProof="0" dirty="0">
                <a:ln>
                  <a:noFill/>
                </a:ln>
                <a:solidFill>
                  <a:srgbClr val="D6853B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WATER</a:t>
            </a:r>
            <a:r>
              <a:rPr kumimoji="0" sz="2350" b="1" i="0" u="none" strike="noStrike" kern="0" cap="none" spc="-5" normalizeH="0" baseline="0" noProof="0" dirty="0">
                <a:ln>
                  <a:noFill/>
                </a:ln>
                <a:solidFill>
                  <a:srgbClr val="D6853B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 </a:t>
            </a:r>
            <a:r>
              <a:rPr kumimoji="0" sz="2350" b="1" i="0" u="none" strike="noStrike" kern="0" cap="none" spc="75" normalizeH="0" baseline="0" noProof="0" dirty="0">
                <a:ln>
                  <a:noFill/>
                </a:ln>
                <a:solidFill>
                  <a:srgbClr val="D6853B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TA</a:t>
            </a:r>
            <a:r>
              <a:rPr kumimoji="0" sz="2350" b="1" i="0" u="none" strike="noStrike" kern="0" cap="none" spc="229" normalizeH="0" baseline="0" noProof="0" dirty="0">
                <a:ln>
                  <a:noFill/>
                </a:ln>
                <a:solidFill>
                  <a:srgbClr val="D6853B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N</a:t>
            </a:r>
            <a:r>
              <a:rPr kumimoji="0" sz="2350" b="1" i="0" u="none" strike="noStrike" kern="0" cap="none" spc="-20" normalizeH="0" baseline="0" noProof="0" dirty="0">
                <a:ln>
                  <a:noFill/>
                </a:ln>
                <a:solidFill>
                  <a:srgbClr val="D6853B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K</a:t>
            </a:r>
            <a:r>
              <a:rPr kumimoji="0" sz="2350" b="1" i="0" u="none" strike="noStrike" kern="0" cap="none" spc="-315" normalizeH="0" baseline="0" noProof="0" dirty="0">
                <a:ln>
                  <a:noFill/>
                </a:ln>
                <a:solidFill>
                  <a:srgbClr val="D6853B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 </a:t>
            </a:r>
            <a:r>
              <a:rPr kumimoji="0" sz="2350" b="1" i="0" u="none" strike="noStrike" kern="0" cap="none" spc="135" normalizeH="0" baseline="0" noProof="0" dirty="0">
                <a:ln>
                  <a:noFill/>
                </a:ln>
                <a:solidFill>
                  <a:srgbClr val="D6853B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A</a:t>
            </a:r>
            <a:r>
              <a:rPr kumimoji="0" sz="2350" b="1" i="0" u="none" strike="noStrike" kern="0" cap="none" spc="65" normalizeH="0" baseline="0" noProof="0" dirty="0">
                <a:ln>
                  <a:noFill/>
                </a:ln>
                <a:solidFill>
                  <a:srgbClr val="D6853B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U</a:t>
            </a:r>
            <a:r>
              <a:rPr kumimoji="0" sz="2350" b="1" i="0" u="none" strike="noStrike" kern="0" cap="none" spc="130" normalizeH="0" baseline="0" noProof="0" dirty="0">
                <a:ln>
                  <a:noFill/>
                </a:ln>
                <a:solidFill>
                  <a:srgbClr val="D6853B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TO</a:t>
            </a:r>
            <a:r>
              <a:rPr kumimoji="0" sz="2350" b="1" i="0" u="none" strike="noStrike" kern="0" cap="none" spc="85" normalizeH="0" baseline="0" noProof="0" dirty="0">
                <a:ln>
                  <a:noFill/>
                </a:ln>
                <a:solidFill>
                  <a:srgbClr val="D6853B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M</a:t>
            </a:r>
            <a:r>
              <a:rPr kumimoji="0" sz="2350" b="1" i="0" u="none" strike="noStrike" kern="0" cap="none" spc="50" normalizeH="0" baseline="0" noProof="0" dirty="0">
                <a:ln>
                  <a:noFill/>
                </a:ln>
                <a:solidFill>
                  <a:srgbClr val="D6853B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A</a:t>
            </a:r>
            <a:r>
              <a:rPr kumimoji="0" sz="2350" b="1" i="0" u="none" strike="noStrike" kern="0" cap="none" spc="100" normalizeH="0" baseline="0" noProof="0" dirty="0">
                <a:ln>
                  <a:noFill/>
                </a:ln>
                <a:solidFill>
                  <a:srgbClr val="D6853B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T</a:t>
            </a:r>
            <a:r>
              <a:rPr kumimoji="0" sz="2350" b="1" i="0" u="none" strike="noStrike" kern="0" cap="none" spc="75" normalizeH="0" baseline="0" noProof="0" dirty="0">
                <a:ln>
                  <a:noFill/>
                </a:ln>
                <a:solidFill>
                  <a:srgbClr val="D6853B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I</a:t>
            </a:r>
            <a:r>
              <a:rPr kumimoji="0" sz="2350" b="1" i="0" u="none" strike="noStrike" kern="0" cap="none" spc="190" normalizeH="0" baseline="0" noProof="0" dirty="0">
                <a:ln>
                  <a:noFill/>
                </a:ln>
                <a:solidFill>
                  <a:srgbClr val="D6853B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ON</a:t>
            </a:r>
            <a:endParaRPr kumimoji="0" sz="2350" b="1" i="0" u="none" strike="noStrike" kern="0" cap="none" spc="0" normalizeH="0" baseline="0" noProof="0">
              <a:ln>
                <a:noFill/>
              </a:ln>
              <a:solidFill>
                <a:srgbClr val="D6853B"/>
              </a:solidFill>
              <a:effectLst/>
              <a:uLnTx/>
              <a:uFillTx/>
              <a:latin typeface="Arial" panose="020B0604020202020204"/>
              <a:ea typeface="+mj-ea"/>
              <a:cs typeface="Arial" panose="020B0604020202020204"/>
            </a:endParaRPr>
          </a:p>
          <a:p>
            <a:pPr marL="12700" marR="0" lvl="0" indent="0" defTabSz="914400" eaLnBrk="1" fontAlgn="auto" latinLnBrk="0" hangingPunct="1">
              <a:lnSpc>
                <a:spcPts val="1370"/>
              </a:lnSpc>
              <a:spcBef>
                <a:spcPts val="70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150" b="0" i="0" u="none" strike="noStrike" kern="0" cap="none" spc="80" normalizeH="0" baseline="0" noProof="0" dirty="0">
                <a:ln>
                  <a:noFill/>
                </a:ln>
                <a:solidFill>
                  <a:srgbClr val="575E69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Automating</a:t>
            </a:r>
            <a:r>
              <a:rPr kumimoji="0" sz="1150" b="0" i="0" u="none" strike="noStrike" kern="0" cap="none" spc="60" normalizeH="0" baseline="0" noProof="0" dirty="0">
                <a:ln>
                  <a:noFill/>
                </a:ln>
                <a:solidFill>
                  <a:srgbClr val="575E69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 </a:t>
            </a:r>
            <a:r>
              <a:rPr kumimoji="0" sz="1150" b="0" i="0" u="none" strike="noStrike" kern="0" cap="none" spc="65" normalizeH="0" baseline="0" noProof="0" dirty="0">
                <a:ln>
                  <a:noFill/>
                </a:ln>
                <a:solidFill>
                  <a:srgbClr val="575E69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water</a:t>
            </a:r>
            <a:r>
              <a:rPr kumimoji="0" sz="1150" b="0" i="0" u="none" strike="noStrike" kern="0" cap="none" spc="145" normalizeH="0" baseline="0" noProof="0" dirty="0">
                <a:ln>
                  <a:noFill/>
                </a:ln>
                <a:solidFill>
                  <a:srgbClr val="575E69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 </a:t>
            </a:r>
            <a:r>
              <a:rPr kumimoji="0" sz="1150" b="0" i="0" u="none" strike="noStrike" kern="0" cap="none" spc="40" normalizeH="0" baseline="0" noProof="0" dirty="0">
                <a:ln>
                  <a:noFill/>
                </a:ln>
                <a:solidFill>
                  <a:srgbClr val="575E69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level</a:t>
            </a:r>
            <a:r>
              <a:rPr kumimoji="0" sz="1150" b="0" i="0" u="none" strike="noStrike" kern="0" cap="none" spc="0" normalizeH="0" baseline="0" noProof="0" dirty="0">
                <a:ln>
                  <a:noFill/>
                </a:ln>
                <a:solidFill>
                  <a:srgbClr val="575E69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 </a:t>
            </a:r>
            <a:r>
              <a:rPr kumimoji="0" sz="1150" b="0" i="0" u="none" strike="noStrike" kern="0" cap="none" spc="65" normalizeH="0" baseline="0" noProof="0" dirty="0">
                <a:ln>
                  <a:noFill/>
                </a:ln>
                <a:solidFill>
                  <a:srgbClr val="575E69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detection </a:t>
            </a:r>
            <a:r>
              <a:rPr kumimoji="0" sz="1150" b="0" i="0" u="none" strike="noStrike" kern="0" cap="none" spc="80" normalizeH="0" baseline="0" noProof="0" dirty="0">
                <a:ln>
                  <a:noFill/>
                </a:ln>
                <a:solidFill>
                  <a:srgbClr val="575E69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and</a:t>
            </a:r>
            <a:r>
              <a:rPr kumimoji="0" sz="1150" b="0" i="0" u="none" strike="noStrike" kern="0" cap="none" spc="10" normalizeH="0" baseline="0" noProof="0" dirty="0">
                <a:ln>
                  <a:noFill/>
                </a:ln>
                <a:solidFill>
                  <a:srgbClr val="575E69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 </a:t>
            </a:r>
            <a:r>
              <a:rPr kumimoji="0" sz="1150" b="0" i="0" u="none" strike="noStrike" kern="0" cap="none" spc="75" normalizeH="0" baseline="0" noProof="0" dirty="0">
                <a:ln>
                  <a:noFill/>
                </a:ln>
                <a:solidFill>
                  <a:srgbClr val="575E69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control</a:t>
            </a:r>
            <a:r>
              <a:rPr kumimoji="0" sz="1150" b="0" i="0" u="none" strike="noStrike" kern="0" cap="none" spc="-15" normalizeH="0" baseline="0" noProof="0" dirty="0">
                <a:ln>
                  <a:noFill/>
                </a:ln>
                <a:solidFill>
                  <a:srgbClr val="575E69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 </a:t>
            </a:r>
            <a:r>
              <a:rPr kumimoji="0" sz="1150" b="0" i="0" u="none" strike="noStrike" kern="0" cap="none" spc="90" normalizeH="0" baseline="0" noProof="0" dirty="0">
                <a:ln>
                  <a:noFill/>
                </a:ln>
                <a:solidFill>
                  <a:srgbClr val="575E69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for</a:t>
            </a:r>
            <a:r>
              <a:rPr kumimoji="0" sz="1150" b="0" i="0" u="none" strike="noStrike" kern="0" cap="none" spc="60" normalizeH="0" baseline="0" noProof="0" dirty="0">
                <a:ln>
                  <a:noFill/>
                </a:ln>
                <a:solidFill>
                  <a:srgbClr val="575E69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 efficient</a:t>
            </a:r>
            <a:r>
              <a:rPr kumimoji="0" sz="1150" b="0" i="0" u="none" strike="noStrike" kern="0" cap="none" spc="40" normalizeH="0" baseline="0" noProof="0" dirty="0">
                <a:ln>
                  <a:noFill/>
                </a:ln>
                <a:solidFill>
                  <a:srgbClr val="575E69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 </a:t>
            </a:r>
            <a:r>
              <a:rPr kumimoji="0" sz="1150" b="0" i="0" u="none" strike="noStrike" kern="0" cap="none" spc="70" normalizeH="0" baseline="0" noProof="0" dirty="0">
                <a:ln>
                  <a:noFill/>
                </a:ln>
                <a:solidFill>
                  <a:srgbClr val="697079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wat</a:t>
            </a:r>
            <a:r>
              <a:rPr kumimoji="0" sz="1150" b="0" i="0" u="none" strike="noStrike" kern="0" cap="none" spc="140" normalizeH="0" baseline="0" noProof="0" dirty="0">
                <a:ln>
                  <a:noFill/>
                </a:ln>
                <a:solidFill>
                  <a:srgbClr val="697079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e</a:t>
            </a:r>
            <a:r>
              <a:rPr kumimoji="0" sz="1150" b="0" i="0" u="none" strike="noStrike" kern="0" cap="none" spc="125" normalizeH="0" baseline="0" noProof="0" dirty="0">
                <a:ln>
                  <a:noFill/>
                </a:ln>
                <a:solidFill>
                  <a:srgbClr val="464D56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r</a:t>
            </a:r>
            <a:r>
              <a:rPr kumimoji="0" sz="1150" b="0" i="0" u="none" strike="noStrike" kern="0" cap="none" spc="5" normalizeH="0" baseline="0" noProof="0" dirty="0">
                <a:ln>
                  <a:noFill/>
                </a:ln>
                <a:solidFill>
                  <a:srgbClr val="464D56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 </a:t>
            </a:r>
            <a:r>
              <a:rPr kumimoji="0" sz="1150" b="0" i="0" u="none" strike="noStrike" kern="0" cap="none" spc="90" normalizeH="0" baseline="0" noProof="0" dirty="0">
                <a:ln>
                  <a:noFill/>
                </a:ln>
                <a:solidFill>
                  <a:srgbClr val="575E69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mana</a:t>
            </a:r>
            <a:r>
              <a:rPr kumimoji="0" sz="1150" b="0" i="0" u="none" strike="noStrike" kern="0" cap="none" spc="10" normalizeH="0" baseline="0" noProof="0" dirty="0">
                <a:ln>
                  <a:noFill/>
                </a:ln>
                <a:solidFill>
                  <a:srgbClr val="575E69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g</a:t>
            </a:r>
            <a:r>
              <a:rPr kumimoji="0" sz="1150" b="0" i="0" u="none" strike="noStrike" kern="0" cap="none" spc="75" normalizeH="0" baseline="0" noProof="0" dirty="0">
                <a:ln>
                  <a:noFill/>
                </a:ln>
                <a:solidFill>
                  <a:srgbClr val="575E69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ement.</a:t>
            </a:r>
            <a:endParaRPr kumimoji="0" sz="1150" b="1" i="0" u="none" strike="noStrike" kern="0" cap="none" spc="0" normalizeH="0" baseline="0" noProof="0">
              <a:ln>
                <a:noFill/>
              </a:ln>
              <a:solidFill>
                <a:srgbClr val="D6853B"/>
              </a:solidFill>
              <a:effectLst/>
              <a:uLnTx/>
              <a:uFillTx/>
              <a:latin typeface="Arial" panose="020B0604020202020204"/>
              <a:ea typeface="+mj-ea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5013" y="3806825"/>
            <a:ext cx="2871788" cy="20812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176655">
              <a:buNone/>
            </a:pPr>
            <a:r>
              <a:rPr lang="zh-CN" altLang="x-none" sz="7200">
                <a:solidFill>
                  <a:srgbClr val="464D56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•</a:t>
            </a:r>
            <a:endParaRPr lang="zh-CN" altLang="x-none" sz="72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1176655" algn="ctr">
              <a:spcBef>
                <a:spcPts val="2590"/>
              </a:spcBef>
              <a:buNone/>
            </a:pPr>
            <a:r>
              <a:rPr lang="zh-CN" altLang="x-none" sz="1100" b="1">
                <a:solidFill>
                  <a:srgbClr val="2D313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Water Level Detection Mechanism</a:t>
            </a:r>
            <a:endParaRPr lang="zh-CN" altLang="x-none" sz="11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1176655" algn="ctr">
              <a:lnSpc>
                <a:spcPct val="134000"/>
              </a:lnSpc>
              <a:spcBef>
                <a:spcPts val="600"/>
              </a:spcBef>
              <a:buNone/>
            </a:pPr>
            <a:r>
              <a:rPr lang="zh-CN" altLang="x-none" sz="900">
                <a:solidFill>
                  <a:srgbClr val="464D56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x-none" sz="900">
                <a:solidFill>
                  <a:srgbClr val="69707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mplementing sensors to accu</a:t>
            </a:r>
            <a:r>
              <a:rPr lang="zh-CN" altLang="x-none" sz="900">
                <a:solidFill>
                  <a:srgbClr val="464D56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zh-CN" altLang="x-none" sz="900">
                <a:solidFill>
                  <a:srgbClr val="69707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ately </a:t>
            </a:r>
            <a:r>
              <a:rPr lang="zh-CN" altLang="x-none" sz="900">
                <a:solidFill>
                  <a:srgbClr val="575E6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measure </a:t>
            </a:r>
            <a:r>
              <a:rPr lang="zh-CN" altLang="x-none" sz="900">
                <a:solidFill>
                  <a:srgbClr val="69707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the water </a:t>
            </a:r>
            <a:r>
              <a:rPr lang="zh-CN" altLang="x-none" sz="900">
                <a:solidFill>
                  <a:srgbClr val="2D313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zh-CN" altLang="x-none" sz="900">
                <a:solidFill>
                  <a:srgbClr val="69707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evel </a:t>
            </a:r>
            <a:r>
              <a:rPr lang="zh-CN" altLang="x-none" sz="900">
                <a:solidFill>
                  <a:srgbClr val="464D56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zh-CN" altLang="x-none" sz="900">
                <a:solidFill>
                  <a:srgbClr val="69707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zh-CN" altLang="x-none" sz="900">
                <a:solidFill>
                  <a:srgbClr val="575E6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tank, ensur</a:t>
            </a:r>
            <a:r>
              <a:rPr lang="zh-CN" altLang="x-none" sz="900">
                <a:solidFill>
                  <a:srgbClr val="2D313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x-none" sz="900">
                <a:solidFill>
                  <a:srgbClr val="575E6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ng eff</a:t>
            </a:r>
            <a:r>
              <a:rPr lang="zh-CN" altLang="x-none" sz="900">
                <a:solidFill>
                  <a:srgbClr val="2D313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x-none" sz="900">
                <a:solidFill>
                  <a:srgbClr val="69707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cient monitoring and control.</a:t>
            </a:r>
            <a:endParaRPr lang="zh-CN" altLang="x-none" sz="9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44925" y="3606800"/>
            <a:ext cx="3024188" cy="25098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algn="ctr">
              <a:buNone/>
            </a:pPr>
            <a:r>
              <a:rPr lang="zh-CN" altLang="x-none" sz="7200" b="1" i="1">
                <a:solidFill>
                  <a:srgbClr val="464D56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zh-CN" altLang="x-none" sz="72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27000"/>
              </a:lnSpc>
              <a:spcBef>
                <a:spcPts val="3800"/>
              </a:spcBef>
              <a:buNone/>
            </a:pPr>
            <a:r>
              <a:rPr lang="zh-CN" altLang="x-none" sz="1100" b="1">
                <a:solidFill>
                  <a:srgbClr val="2D313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Automatic Shut-off and Shut-on Functionality</a:t>
            </a:r>
            <a:endParaRPr lang="zh-CN" altLang="x-none" sz="11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34000"/>
              </a:lnSpc>
              <a:spcBef>
                <a:spcPts val="650"/>
              </a:spcBef>
              <a:buNone/>
            </a:pPr>
            <a:r>
              <a:rPr lang="zh-CN" altLang="x-none" sz="900">
                <a:solidFill>
                  <a:srgbClr val="575E6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Enabl</a:t>
            </a:r>
            <a:r>
              <a:rPr lang="zh-CN" altLang="x-none" sz="900">
                <a:solidFill>
                  <a:srgbClr val="2D313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x-none" sz="900">
                <a:solidFill>
                  <a:srgbClr val="575E6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ng</a:t>
            </a:r>
            <a:r>
              <a:rPr lang="zh-CN" altLang="x-none" sz="900">
                <a:solidFill>
                  <a:srgbClr val="69707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au</a:t>
            </a:r>
            <a:r>
              <a:rPr lang="zh-CN" altLang="x-none" sz="900">
                <a:solidFill>
                  <a:srgbClr val="464D56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zh-CN" altLang="x-none" sz="900">
                <a:solidFill>
                  <a:srgbClr val="69707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omatic shut</a:t>
            </a:r>
            <a:r>
              <a:rPr lang="zh-CN" altLang="x-none" sz="900">
                <a:solidFill>
                  <a:srgbClr val="2D313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x-none" sz="900">
                <a:solidFill>
                  <a:srgbClr val="69707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off when the </a:t>
            </a:r>
            <a:r>
              <a:rPr lang="zh-CN" altLang="x-none" sz="900">
                <a:solidFill>
                  <a:srgbClr val="575E6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tank </a:t>
            </a:r>
            <a:r>
              <a:rPr lang="zh-CN" altLang="x-none" sz="900">
                <a:solidFill>
                  <a:srgbClr val="69707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is full to prevent overf</a:t>
            </a:r>
            <a:r>
              <a:rPr lang="zh-CN" altLang="x-none" sz="900">
                <a:solidFill>
                  <a:srgbClr val="464D56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zh-CN" altLang="x-none" sz="900">
                <a:solidFill>
                  <a:srgbClr val="69707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ow and automa</a:t>
            </a:r>
            <a:r>
              <a:rPr lang="zh-CN" altLang="x-none" sz="900">
                <a:solidFill>
                  <a:srgbClr val="464D56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zh-CN" altLang="x-none" sz="900">
                <a:solidFill>
                  <a:srgbClr val="2D313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x-none" sz="900">
                <a:solidFill>
                  <a:srgbClr val="69707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 shu</a:t>
            </a:r>
            <a:r>
              <a:rPr lang="zh-CN" altLang="x-none" sz="900">
                <a:solidFill>
                  <a:srgbClr val="464D56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t-</a:t>
            </a:r>
            <a:r>
              <a:rPr lang="zh-CN" altLang="x-none" sz="900">
                <a:solidFill>
                  <a:srgbClr val="69707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on when water leve</a:t>
            </a:r>
            <a:r>
              <a:rPr lang="zh-CN" altLang="x-none" sz="900">
                <a:solidFill>
                  <a:srgbClr val="2D313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 </a:t>
            </a:r>
            <a:r>
              <a:rPr lang="zh-CN" altLang="x-none" sz="900">
                <a:solidFill>
                  <a:srgbClr val="69707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is low, </a:t>
            </a:r>
            <a:r>
              <a:rPr lang="zh-CN" altLang="x-none" sz="900">
                <a:solidFill>
                  <a:srgbClr val="575E6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ensuring </a:t>
            </a:r>
            <a:r>
              <a:rPr lang="zh-CN" altLang="x-none" sz="900">
                <a:solidFill>
                  <a:srgbClr val="69707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cont</a:t>
            </a:r>
            <a:r>
              <a:rPr lang="zh-CN" altLang="x-none" sz="900">
                <a:solidFill>
                  <a:srgbClr val="464D56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x-none" sz="900">
                <a:solidFill>
                  <a:srgbClr val="69707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nuous water supply.</a:t>
            </a:r>
            <a:endParaRPr lang="zh-CN" altLang="x-none" sz="9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45325" y="5087938"/>
            <a:ext cx="2968625" cy="800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7780" algn="ctr">
              <a:buNone/>
            </a:pPr>
            <a:r>
              <a:rPr lang="zh-CN" altLang="x-none" sz="1100" b="1">
                <a:solidFill>
                  <a:srgbClr val="2D313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Integration with Blynk IOT</a:t>
            </a:r>
            <a:endParaRPr lang="zh-CN" altLang="x-none" sz="11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17780" algn="ctr">
              <a:lnSpc>
                <a:spcPct val="134000"/>
              </a:lnSpc>
              <a:spcBef>
                <a:spcPts val="600"/>
              </a:spcBef>
              <a:buNone/>
            </a:pPr>
            <a:r>
              <a:rPr lang="zh-CN" altLang="x-none" sz="900">
                <a:solidFill>
                  <a:srgbClr val="69707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Util</a:t>
            </a:r>
            <a:r>
              <a:rPr lang="zh-CN" altLang="x-none" sz="900">
                <a:solidFill>
                  <a:srgbClr val="878C95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x-none" sz="900">
                <a:solidFill>
                  <a:srgbClr val="575E6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zh-CN" altLang="x-none" sz="900">
                <a:solidFill>
                  <a:srgbClr val="2D313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x-none" sz="900">
                <a:solidFill>
                  <a:srgbClr val="69707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ng </a:t>
            </a:r>
            <a:r>
              <a:rPr lang="zh-CN" altLang="x-none" sz="900">
                <a:solidFill>
                  <a:srgbClr val="575E6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Blynk </a:t>
            </a:r>
            <a:r>
              <a:rPr lang="zh-CN" altLang="x-none" sz="900">
                <a:solidFill>
                  <a:srgbClr val="878C95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x-none" sz="900">
                <a:solidFill>
                  <a:srgbClr val="69707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OT p</a:t>
            </a:r>
            <a:r>
              <a:rPr lang="zh-CN" altLang="x-none" sz="900">
                <a:solidFill>
                  <a:srgbClr val="2D313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zh-CN" altLang="x-none" sz="900">
                <a:solidFill>
                  <a:srgbClr val="69707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atform for remote monitor</a:t>
            </a:r>
            <a:r>
              <a:rPr lang="zh-CN" altLang="x-none" sz="900">
                <a:solidFill>
                  <a:srgbClr val="878C95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x-none" sz="900">
                <a:solidFill>
                  <a:srgbClr val="69707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ng and con</a:t>
            </a:r>
            <a:r>
              <a:rPr lang="zh-CN" altLang="x-none" sz="900">
                <a:solidFill>
                  <a:srgbClr val="464D56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zh-CN" altLang="x-none" sz="900">
                <a:solidFill>
                  <a:srgbClr val="69707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rol</a:t>
            </a:r>
            <a:r>
              <a:rPr lang="zh-CN" altLang="x-none" sz="900">
                <a:solidFill>
                  <a:srgbClr val="878C95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x-none" sz="900">
                <a:solidFill>
                  <a:srgbClr val="69707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enabling </a:t>
            </a:r>
            <a:r>
              <a:rPr lang="zh-CN" altLang="x-none" sz="900">
                <a:solidFill>
                  <a:srgbClr val="575E6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users </a:t>
            </a:r>
            <a:r>
              <a:rPr lang="zh-CN" altLang="x-none" sz="900">
                <a:solidFill>
                  <a:srgbClr val="69707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to manage the wa</a:t>
            </a:r>
            <a:r>
              <a:rPr lang="zh-CN" altLang="x-none" sz="900">
                <a:solidFill>
                  <a:srgbClr val="464D56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te</a:t>
            </a:r>
            <a:r>
              <a:rPr lang="zh-CN" altLang="x-none" sz="900">
                <a:solidFill>
                  <a:srgbClr val="69707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r tank system effic</a:t>
            </a:r>
            <a:r>
              <a:rPr lang="zh-CN" altLang="x-none" sz="900">
                <a:solidFill>
                  <a:srgbClr val="2D313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x-none" sz="900">
                <a:solidFill>
                  <a:srgbClr val="575E6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ently.</a:t>
            </a:r>
            <a:endParaRPr lang="zh-CN" altLang="x-none" sz="9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2" name="Picture 1" descr="Screenshot 2024-08-15 1152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1785"/>
            <a:ext cx="10693400" cy="70364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17410" name="object 2"/>
          <p:cNvSpPr/>
          <p:nvPr/>
        </p:nvSpPr>
        <p:spPr>
          <a:xfrm>
            <a:off x="4616450" y="1338263"/>
            <a:ext cx="4967288" cy="239712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p>
            <a:endParaRPr lang="zh-CN" altLang="x-none" dirty="0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17411" name="object 3"/>
          <p:cNvSpPr/>
          <p:nvPr/>
        </p:nvSpPr>
        <p:spPr>
          <a:xfrm>
            <a:off x="3495675" y="4154488"/>
            <a:ext cx="3540125" cy="1738312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p>
            <a:endParaRPr lang="zh-CN" altLang="x-none" dirty="0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17412" name="object 4"/>
          <p:cNvSpPr/>
          <p:nvPr/>
        </p:nvSpPr>
        <p:spPr>
          <a:xfrm>
            <a:off x="7164388" y="4154488"/>
            <a:ext cx="3517900" cy="174942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p>
            <a:endParaRPr lang="zh-CN" altLang="x-none" dirty="0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17413" name="object 5"/>
          <p:cNvSpPr/>
          <p:nvPr/>
        </p:nvSpPr>
        <p:spPr>
          <a:xfrm>
            <a:off x="6800850" y="1376363"/>
            <a:ext cx="1042988" cy="0"/>
          </a:xfrm>
          <a:custGeom>
            <a:avLst/>
            <a:gdLst/>
            <a:ahLst/>
            <a:cxnLst/>
            <a:pathLst>
              <a:path w="1042670">
                <a:moveTo>
                  <a:pt x="0" y="0"/>
                </a:moveTo>
                <a:lnTo>
                  <a:pt x="1042442" y="0"/>
                </a:lnTo>
              </a:path>
            </a:pathLst>
          </a:custGeom>
          <a:noFill/>
          <a:ln w="27872" cap="flat" cmpd="sng">
            <a:solidFill>
              <a:srgbClr val="8C67AC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6" name="object 6"/>
          <p:cNvSpPr txBox="1"/>
          <p:nvPr/>
        </p:nvSpPr>
        <p:spPr>
          <a:xfrm>
            <a:off x="561975" y="1914525"/>
            <a:ext cx="2281238" cy="3724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7780" indent="4445">
              <a:lnSpc>
                <a:spcPct val="122000"/>
              </a:lnSpc>
              <a:buNone/>
            </a:pPr>
            <a:r>
              <a:rPr lang="zh-CN" altLang="x-none" b="1">
                <a:solidFill>
                  <a:srgbClr val="D6853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CONTROLLI NG WATER TANK</a:t>
            </a:r>
            <a:endParaRPr lang="zh-CN" altLang="x-none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17780" indent="4445">
              <a:lnSpc>
                <a:spcPct val="130000"/>
              </a:lnSpc>
              <a:spcBef>
                <a:spcPts val="425"/>
              </a:spcBef>
              <a:buNone/>
            </a:pPr>
            <a:r>
              <a:rPr lang="zh-CN" altLang="x-none" sz="1200">
                <a:solidFill>
                  <a:srgbClr val="545D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By using Blynk IOT APP we can control! inlet and oulet of a water tank.</a:t>
            </a:r>
            <a:endParaRPr lang="zh-CN" altLang="x-none" sz="12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17780" indent="4445">
              <a:spcBef>
                <a:spcPts val="450"/>
              </a:spcBef>
              <a:buNone/>
            </a:pPr>
            <a:r>
              <a:rPr lang="zh-CN" altLang="x-none" sz="1200">
                <a:solidFill>
                  <a:srgbClr val="545D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The shown images:</a:t>
            </a:r>
            <a:endParaRPr lang="zh-CN" altLang="x-none" sz="12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17780" indent="4445">
              <a:lnSpc>
                <a:spcPct val="128000"/>
              </a:lnSpc>
              <a:buClr>
                <a:srgbClr val="545D67"/>
              </a:buClr>
              <a:buFont typeface="Arial" panose="020B0604020202020204" pitchFamily="34" charset="0"/>
              <a:buAutoNum type="arabicPeriod"/>
            </a:pPr>
            <a:r>
              <a:rPr lang="zh-CN" altLang="x-none" sz="1200">
                <a:solidFill>
                  <a:srgbClr val="545D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Enabled outflow of a tank by using Blynk IOT APP.</a:t>
            </a:r>
            <a:endParaRPr lang="zh-CN" altLang="x-none" sz="12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17780" indent="4445">
              <a:spcBef>
                <a:spcPts val="400"/>
              </a:spcBef>
              <a:buClr>
                <a:srgbClr val="545D67"/>
              </a:buClr>
              <a:buFont typeface="Arial" panose="020B0604020202020204" pitchFamily="34" charset="0"/>
              <a:buAutoNum type="arabicPeriod"/>
            </a:pPr>
            <a:r>
              <a:rPr lang="zh-CN" altLang="x-none" sz="1200">
                <a:solidFill>
                  <a:srgbClr val="545D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When water tank level</a:t>
            </a:r>
            <a:endParaRPr lang="zh-CN" altLang="x-none" sz="12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17780" indent="4445">
              <a:lnSpc>
                <a:spcPct val="130000"/>
              </a:lnSpc>
              <a:spcBef>
                <a:spcPts val="25"/>
              </a:spcBef>
              <a:buNone/>
            </a:pPr>
            <a:r>
              <a:rPr lang="zh-CN" altLang="x-none" sz="1200">
                <a:solidFill>
                  <a:srgbClr val="545D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reaches at a threshold then inflow is enabled automatically.</a:t>
            </a:r>
            <a:endParaRPr lang="zh-CN" altLang="x-none" sz="12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17780" indent="4445">
              <a:lnSpc>
                <a:spcPts val="1890"/>
              </a:lnSpc>
              <a:spcBef>
                <a:spcPts val="90"/>
              </a:spcBef>
              <a:buClr>
                <a:srgbClr val="545D67"/>
              </a:buClr>
              <a:buFont typeface="Arial" panose="020B0604020202020204" pitchFamily="34" charset="0"/>
              <a:buAutoNum type="arabicPeriod" startAt="3"/>
            </a:pPr>
            <a:r>
              <a:rPr lang="zh-CN" altLang="x-none" sz="1200">
                <a:solidFill>
                  <a:srgbClr val="545D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When the water tank is filled then the inflow is automatically  turned off.</a:t>
            </a:r>
            <a:endParaRPr lang="zh-CN" altLang="x-none" sz="12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10375" y="1408113"/>
            <a:ext cx="84138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500" kern="1200" cap="none" spc="-40" normalizeH="0" baseline="0" noProof="0" dirty="0">
                <a:solidFill>
                  <a:srgbClr val="B5B6B6"/>
                </a:solidFill>
                <a:latin typeface="Arial" panose="020B0604020202020204"/>
                <a:ea typeface="+mn-ea"/>
                <a:cs typeface="Arial" panose="020B0604020202020204"/>
              </a:rPr>
              <a:t>::1</a:t>
            </a:r>
            <a:endParaRPr kumimoji="0" sz="50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16750" y="1408113"/>
            <a:ext cx="76200" cy="8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500" kern="1200" cap="none" spc="35" normalizeH="0" baseline="0" noProof="0" dirty="0">
                <a:solidFill>
                  <a:srgbClr val="B5B6B6"/>
                </a:solidFill>
                <a:latin typeface="Arial" panose="020B0604020202020204"/>
                <a:ea typeface="+mn-ea"/>
                <a:cs typeface="Arial" panose="020B0604020202020204"/>
              </a:rPr>
              <a:t>)(</a:t>
            </a:r>
            <a:endParaRPr kumimoji="0" sz="50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78675" y="1412875"/>
            <a:ext cx="655638" cy="82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450" kern="1200" cap="none" spc="120" normalizeH="0" baseline="0" noProof="0" dirty="0">
                <a:solidFill>
                  <a:srgbClr val="90ACAC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j]</a:t>
            </a:r>
            <a:r>
              <a:rPr kumimoji="0" sz="450" kern="1200" cap="none" spc="20" normalizeH="0" baseline="0" noProof="0" dirty="0">
                <a:solidFill>
                  <a:srgbClr val="90ACAC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sz="450" kern="1200" cap="none" spc="-15" normalizeH="0" baseline="0" noProof="0" dirty="0">
                <a:solidFill>
                  <a:srgbClr val="B5B6B6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PICSimlab</a:t>
            </a:r>
            <a:r>
              <a:rPr kumimoji="0" sz="450" kern="1200" cap="none" spc="0" normalizeH="0" baseline="0" noProof="0" dirty="0">
                <a:solidFill>
                  <a:srgbClr val="B5B6B6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   </a:t>
            </a:r>
            <a:r>
              <a:rPr kumimoji="0" sz="450" kern="1200" cap="none" spc="-45" normalizeH="0" baseline="0" noProof="0" dirty="0">
                <a:solidFill>
                  <a:srgbClr val="B5B6B6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sz="450" kern="1200" cap="none" spc="0" normalizeH="0" baseline="0" noProof="0" dirty="0">
                <a:solidFill>
                  <a:srgbClr val="B5B6B6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Spare</a:t>
            </a:r>
            <a:r>
              <a:rPr kumimoji="0" sz="450" kern="1200" cap="none" spc="-50" normalizeH="0" baseline="0" noProof="0" dirty="0">
                <a:solidFill>
                  <a:srgbClr val="B5B6B6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sz="450" kern="1200" cap="none" spc="5" normalizeH="0" baseline="0" noProof="0" dirty="0">
                <a:solidFill>
                  <a:srgbClr val="B5B6B6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parts</a:t>
            </a:r>
            <a:endParaRPr kumimoji="0" sz="450" kern="1200" cap="none" spc="0" normalizeH="0" baseline="0" noProof="0"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18434" name="object 2"/>
          <p:cNvSpPr/>
          <p:nvPr/>
        </p:nvSpPr>
        <p:spPr>
          <a:xfrm>
            <a:off x="0" y="2665413"/>
            <a:ext cx="10682288" cy="4125912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p>
            <a:endParaRPr lang="zh-CN" altLang="x-none" dirty="0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0063" y="1344613"/>
            <a:ext cx="5351463" cy="8048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000" kern="1200" cap="none" spc="-114" normalizeH="0" baseline="0" noProof="0" dirty="0">
                <a:solidFill>
                  <a:srgbClr val="D6853B"/>
                </a:solidFill>
                <a:latin typeface="Arial" panose="020B0604020202020204"/>
                <a:ea typeface="+mn-ea"/>
                <a:cs typeface="Arial" panose="020B0604020202020204"/>
              </a:rPr>
              <a:t>..iilllll </a:t>
            </a:r>
            <a:r>
              <a:rPr kumimoji="0" sz="1000" kern="1200" cap="none" spc="-30" normalizeH="0" baseline="0" noProof="0" dirty="0">
                <a:solidFill>
                  <a:srgbClr val="D6853B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00" kern="1200" cap="none" spc="80" normalizeH="0" baseline="0" noProof="0" dirty="0">
                <a:solidFill>
                  <a:srgbClr val="464D59"/>
                </a:solidFill>
                <a:latin typeface="Arial" panose="020B0604020202020204"/>
                <a:ea typeface="+mn-ea"/>
                <a:cs typeface="Arial" panose="020B0604020202020204"/>
              </a:rPr>
              <a:t>SMART</a:t>
            </a:r>
            <a:r>
              <a:rPr kumimoji="0" sz="1000" kern="1200" cap="none" spc="0" normalizeH="0" baseline="0" noProof="0" dirty="0">
                <a:solidFill>
                  <a:srgbClr val="464D59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00" kern="1200" cap="none" spc="10" normalizeH="0" baseline="0" noProof="0" dirty="0">
                <a:solidFill>
                  <a:srgbClr val="464D59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00" kern="1200" cap="none" spc="125" normalizeH="0" baseline="0" noProof="0" dirty="0">
                <a:solidFill>
                  <a:srgbClr val="464D59"/>
                </a:solidFill>
                <a:latin typeface="Arial" panose="020B0604020202020204"/>
                <a:ea typeface="+mn-ea"/>
                <a:cs typeface="Arial" panose="020B0604020202020204"/>
              </a:rPr>
              <a:t>HOME</a:t>
            </a:r>
            <a:r>
              <a:rPr kumimoji="0" sz="1000" kern="1200" cap="none" spc="130" normalizeH="0" baseline="0" noProof="0" dirty="0">
                <a:solidFill>
                  <a:srgbClr val="464D59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00" kern="1200" cap="none" spc="145" normalizeH="0" baseline="0" noProof="0" dirty="0">
                <a:solidFill>
                  <a:srgbClr val="464D59"/>
                </a:solidFill>
                <a:latin typeface="Arial" panose="020B0604020202020204"/>
                <a:ea typeface="+mn-ea"/>
                <a:cs typeface="Arial" panose="020B0604020202020204"/>
              </a:rPr>
              <a:t>AUTOMATION,</a:t>
            </a:r>
            <a:r>
              <a:rPr kumimoji="0" sz="1000" kern="1200" cap="none" spc="0" normalizeH="0" baseline="0" noProof="0" dirty="0">
                <a:solidFill>
                  <a:srgbClr val="464D59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00" kern="1200" cap="none" spc="15" normalizeH="0" baseline="0" noProof="0" dirty="0">
                <a:solidFill>
                  <a:srgbClr val="464D59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00" kern="1200" cap="none" spc="80" normalizeH="0" baseline="0" noProof="0" dirty="0">
                <a:solidFill>
                  <a:srgbClr val="464D59"/>
                </a:solidFill>
                <a:latin typeface="Arial" panose="020B0604020202020204"/>
                <a:ea typeface="+mn-ea"/>
                <a:cs typeface="Arial" panose="020B0604020202020204"/>
              </a:rPr>
              <a:t>TEMPERATURE</a:t>
            </a:r>
            <a:r>
              <a:rPr kumimoji="0" sz="1000" kern="1200" cap="none" spc="0" normalizeH="0" baseline="0" noProof="0" dirty="0">
                <a:solidFill>
                  <a:srgbClr val="464D59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00" kern="1200" cap="none" spc="40" normalizeH="0" baseline="0" noProof="0" dirty="0">
                <a:solidFill>
                  <a:srgbClr val="464D59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00" kern="1200" cap="none" spc="105" normalizeH="0" baseline="0" noProof="0" dirty="0">
                <a:solidFill>
                  <a:srgbClr val="464D59"/>
                </a:solidFill>
                <a:latin typeface="Arial" panose="020B0604020202020204"/>
                <a:ea typeface="+mn-ea"/>
                <a:cs typeface="Arial" panose="020B0604020202020204"/>
              </a:rPr>
              <a:t>CONT</a:t>
            </a:r>
            <a:r>
              <a:rPr kumimoji="0" sz="1000" kern="1200" cap="none" spc="-95" normalizeH="0" baseline="0" noProof="0" dirty="0">
                <a:solidFill>
                  <a:srgbClr val="464D59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00" kern="1200" cap="none" spc="35" normalizeH="0" baseline="0" noProof="0" dirty="0">
                <a:solidFill>
                  <a:srgbClr val="464D59"/>
                </a:solidFill>
                <a:latin typeface="Arial" panose="020B0604020202020204"/>
                <a:ea typeface="+mn-ea"/>
                <a:cs typeface="Arial" panose="020B0604020202020204"/>
              </a:rPr>
              <a:t>RO</a:t>
            </a:r>
            <a:r>
              <a:rPr kumimoji="0" sz="1000" kern="1200" cap="none" spc="-114" normalizeH="0" baseline="0" noProof="0" dirty="0">
                <a:solidFill>
                  <a:srgbClr val="464D59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00" kern="1200" cap="none" spc="85" normalizeH="0" baseline="0" noProof="0" dirty="0">
                <a:solidFill>
                  <a:srgbClr val="464D59"/>
                </a:solidFill>
                <a:latin typeface="Arial" panose="020B0604020202020204"/>
                <a:ea typeface="+mn-ea"/>
                <a:cs typeface="Arial" panose="020B0604020202020204"/>
              </a:rPr>
              <a:t>L,</a:t>
            </a:r>
            <a:r>
              <a:rPr kumimoji="0" sz="1000" kern="1200" cap="none" spc="0" normalizeH="0" baseline="0" noProof="0" dirty="0">
                <a:solidFill>
                  <a:srgbClr val="464D59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00" kern="1200" cap="none" spc="-125" normalizeH="0" baseline="0" noProof="0" dirty="0">
                <a:solidFill>
                  <a:srgbClr val="464D59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00" kern="1200" cap="none" spc="65" normalizeH="0" baseline="0" noProof="0" dirty="0">
                <a:solidFill>
                  <a:srgbClr val="464D59"/>
                </a:solidFill>
                <a:latin typeface="Arial" panose="020B0604020202020204"/>
                <a:ea typeface="+mn-ea"/>
                <a:cs typeface="Arial" panose="020B0604020202020204"/>
              </a:rPr>
              <a:t>EFF</a:t>
            </a:r>
            <a:r>
              <a:rPr kumimoji="0" sz="1000" kern="1200" cap="none" spc="105" normalizeH="0" baseline="0" noProof="0" dirty="0">
                <a:solidFill>
                  <a:srgbClr val="464D59"/>
                </a:solidFill>
                <a:latin typeface="Arial" panose="020B0604020202020204"/>
                <a:ea typeface="+mn-ea"/>
                <a:cs typeface="Arial" panose="020B0604020202020204"/>
              </a:rPr>
              <a:t>I</a:t>
            </a:r>
            <a:r>
              <a:rPr kumimoji="0" sz="1000" kern="1200" cap="none" spc="100" normalizeH="0" baseline="0" noProof="0" dirty="0">
                <a:solidFill>
                  <a:srgbClr val="464D59"/>
                </a:solidFill>
                <a:latin typeface="Arial" panose="020B0604020202020204"/>
                <a:ea typeface="+mn-ea"/>
                <a:cs typeface="Arial" panose="020B0604020202020204"/>
              </a:rPr>
              <a:t>C</a:t>
            </a:r>
            <a:r>
              <a:rPr kumimoji="0" sz="1000" kern="1200" cap="none" spc="150" normalizeH="0" baseline="0" noProof="0" dirty="0">
                <a:solidFill>
                  <a:srgbClr val="464D59"/>
                </a:solidFill>
                <a:latin typeface="Arial" panose="020B0604020202020204"/>
                <a:ea typeface="+mn-ea"/>
                <a:cs typeface="Arial" panose="020B0604020202020204"/>
              </a:rPr>
              <a:t>I</a:t>
            </a:r>
            <a:r>
              <a:rPr kumimoji="0" sz="1000" kern="1200" cap="none" spc="-140" normalizeH="0" baseline="0" noProof="0" dirty="0">
                <a:solidFill>
                  <a:srgbClr val="464D59"/>
                </a:solidFill>
                <a:latin typeface="Arial" panose="020B0604020202020204"/>
                <a:ea typeface="+mn-ea"/>
                <a:cs typeface="Arial" panose="020B0604020202020204"/>
              </a:rPr>
              <a:t>E</a:t>
            </a:r>
            <a:r>
              <a:rPr kumimoji="0" sz="1000" kern="1200" cap="none" spc="-110" normalizeH="0" baseline="0" noProof="0" dirty="0">
                <a:solidFill>
                  <a:srgbClr val="464D59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00" kern="1200" cap="none" spc="80" normalizeH="0" baseline="0" noProof="0" dirty="0">
                <a:solidFill>
                  <a:srgbClr val="464D59"/>
                </a:solidFill>
                <a:latin typeface="Arial" panose="020B0604020202020204"/>
                <a:ea typeface="+mn-ea"/>
                <a:cs typeface="Arial" panose="020B0604020202020204"/>
              </a:rPr>
              <a:t>NCY</a:t>
            </a:r>
            <a:endParaRPr kumimoji="0" sz="100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  <a:p>
            <a:pPr marL="12700" marR="0" defTabSz="914400" fontAlgn="auto">
              <a:spcBef>
                <a:spcPts val="59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750" b="1" kern="1200" cap="none" spc="75" normalizeH="0" baseline="0" noProof="0" dirty="0">
                <a:solidFill>
                  <a:srgbClr val="D6853B"/>
                </a:solidFill>
                <a:latin typeface="Arial" panose="020B0604020202020204"/>
                <a:ea typeface="+mn-ea"/>
                <a:cs typeface="Arial" panose="020B0604020202020204"/>
              </a:rPr>
              <a:t>TE</a:t>
            </a:r>
            <a:r>
              <a:rPr kumimoji="0" sz="1750" b="1" kern="1200" cap="none" spc="150" normalizeH="0" baseline="0" noProof="0" dirty="0">
                <a:solidFill>
                  <a:srgbClr val="D6853B"/>
                </a:solidFill>
                <a:latin typeface="Arial" panose="020B0604020202020204"/>
                <a:ea typeface="+mn-ea"/>
                <a:cs typeface="Arial" panose="020B0604020202020204"/>
              </a:rPr>
              <a:t>M</a:t>
            </a:r>
            <a:r>
              <a:rPr kumimoji="0" sz="1750" b="1" kern="1200" cap="none" spc="-15" normalizeH="0" baseline="0" noProof="0" dirty="0">
                <a:solidFill>
                  <a:srgbClr val="D6853B"/>
                </a:solidFill>
                <a:latin typeface="Arial" panose="020B0604020202020204"/>
                <a:ea typeface="+mn-ea"/>
                <a:cs typeface="Arial" panose="020B0604020202020204"/>
              </a:rPr>
              <a:t>PERAT</a:t>
            </a:r>
            <a:r>
              <a:rPr kumimoji="0" sz="1750" b="1" kern="1200" cap="none" spc="180" normalizeH="0" baseline="0" noProof="0" dirty="0">
                <a:solidFill>
                  <a:srgbClr val="D6853B"/>
                </a:solidFill>
                <a:latin typeface="Arial" panose="020B0604020202020204"/>
                <a:ea typeface="+mn-ea"/>
                <a:cs typeface="Arial" panose="020B0604020202020204"/>
              </a:rPr>
              <a:t>U</a:t>
            </a:r>
            <a:r>
              <a:rPr kumimoji="0" sz="1750" b="1" kern="1200" cap="none" spc="-65" normalizeH="0" baseline="0" noProof="0" dirty="0">
                <a:solidFill>
                  <a:srgbClr val="D6853B"/>
                </a:solidFill>
                <a:latin typeface="Arial" panose="020B0604020202020204"/>
                <a:ea typeface="+mn-ea"/>
                <a:cs typeface="Arial" panose="020B0604020202020204"/>
              </a:rPr>
              <a:t>R</a:t>
            </a:r>
            <a:r>
              <a:rPr kumimoji="0" sz="1750" b="1" kern="1200" cap="none" spc="-185" normalizeH="0" baseline="0" noProof="0" dirty="0">
                <a:solidFill>
                  <a:srgbClr val="D6853B"/>
                </a:solidFill>
                <a:latin typeface="Arial" panose="020B0604020202020204"/>
                <a:ea typeface="+mn-ea"/>
                <a:cs typeface="Arial" panose="020B0604020202020204"/>
              </a:rPr>
              <a:t>E</a:t>
            </a:r>
            <a:r>
              <a:rPr kumimoji="0" sz="1750" b="1" kern="1200" cap="none" spc="-15" normalizeH="0" baseline="0" noProof="0" dirty="0">
                <a:solidFill>
                  <a:srgbClr val="D6853B"/>
                </a:solidFill>
                <a:latin typeface="Arial" panose="020B0604020202020204"/>
                <a:ea typeface="+mn-ea"/>
                <a:cs typeface="Arial" panose="020B0604020202020204"/>
              </a:rPr>
              <a:t>-BASED</a:t>
            </a:r>
            <a:r>
              <a:rPr kumimoji="0" sz="1750" b="1" kern="1200" cap="none" spc="5" normalizeH="0" baseline="0" noProof="0" dirty="0">
                <a:solidFill>
                  <a:srgbClr val="D6853B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750" b="1" kern="1200" cap="none" spc="-85" normalizeH="0" baseline="0" noProof="0" dirty="0">
                <a:solidFill>
                  <a:srgbClr val="D6853B"/>
                </a:solidFill>
                <a:latin typeface="Arial" panose="020B0604020202020204"/>
                <a:ea typeface="+mn-ea"/>
                <a:cs typeface="Arial" panose="020B0604020202020204"/>
              </a:rPr>
              <a:t>C</a:t>
            </a:r>
            <a:r>
              <a:rPr kumimoji="0" sz="1750" b="1" kern="1200" cap="none" spc="254" normalizeH="0" baseline="0" noProof="0" dirty="0">
                <a:solidFill>
                  <a:srgbClr val="D6853B"/>
                </a:solidFill>
                <a:latin typeface="Arial" panose="020B0604020202020204"/>
                <a:ea typeface="+mn-ea"/>
                <a:cs typeface="Arial" panose="020B0604020202020204"/>
              </a:rPr>
              <a:t>O</a:t>
            </a:r>
            <a:r>
              <a:rPr kumimoji="0" sz="1750" b="1" kern="1200" cap="none" spc="160" normalizeH="0" baseline="0" noProof="0" dirty="0">
                <a:solidFill>
                  <a:srgbClr val="D6853B"/>
                </a:solidFill>
                <a:latin typeface="Arial" panose="020B0604020202020204"/>
                <a:ea typeface="+mn-ea"/>
                <a:cs typeface="Arial" panose="020B0604020202020204"/>
              </a:rPr>
              <a:t>N</a:t>
            </a:r>
            <a:r>
              <a:rPr kumimoji="0" sz="1750" b="1" kern="1200" cap="none" spc="30" normalizeH="0" baseline="0" noProof="0" dirty="0">
                <a:solidFill>
                  <a:srgbClr val="D6853B"/>
                </a:solidFill>
                <a:latin typeface="Arial" panose="020B0604020202020204"/>
                <a:ea typeface="+mn-ea"/>
                <a:cs typeface="Arial" panose="020B0604020202020204"/>
              </a:rPr>
              <a:t>T</a:t>
            </a:r>
            <a:r>
              <a:rPr kumimoji="0" sz="1750" b="1" kern="1200" cap="none" spc="-20" normalizeH="0" baseline="0" noProof="0" dirty="0">
                <a:solidFill>
                  <a:srgbClr val="D6853B"/>
                </a:solidFill>
                <a:latin typeface="Arial" panose="020B0604020202020204"/>
                <a:ea typeface="+mn-ea"/>
                <a:cs typeface="Arial" panose="020B0604020202020204"/>
              </a:rPr>
              <a:t>R</a:t>
            </a:r>
            <a:r>
              <a:rPr kumimoji="0" sz="1750" b="1" kern="1200" cap="none" spc="95" normalizeH="0" baseline="0" noProof="0" dirty="0">
                <a:solidFill>
                  <a:srgbClr val="D6853B"/>
                </a:solidFill>
                <a:latin typeface="Arial" panose="020B0604020202020204"/>
                <a:ea typeface="+mn-ea"/>
                <a:cs typeface="Arial" panose="020B0604020202020204"/>
              </a:rPr>
              <a:t>OL</a:t>
            </a:r>
            <a:endParaRPr kumimoji="0" sz="175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  <a:p>
            <a:pPr marL="23495" marR="0" defTabSz="914400" fontAlgn="auto">
              <a:spcBef>
                <a:spcPts val="99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200" kern="1200" cap="none" spc="15" normalizeH="0" baseline="0" noProof="0" dirty="0">
                <a:solidFill>
                  <a:srgbClr val="464D59"/>
                </a:solidFill>
                <a:latin typeface="Arial" panose="020B0604020202020204"/>
                <a:ea typeface="+mn-ea"/>
                <a:cs typeface="Arial" panose="020B0604020202020204"/>
              </a:rPr>
              <a:t>Enhancing</a:t>
            </a:r>
            <a:r>
              <a:rPr kumimoji="0" sz="1200" kern="1200" cap="none" spc="45" normalizeH="0" baseline="0" noProof="0" dirty="0">
                <a:solidFill>
                  <a:srgbClr val="464D59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200" kern="1200" cap="none" spc="55" normalizeH="0" baseline="0" noProof="0" dirty="0">
                <a:solidFill>
                  <a:srgbClr val="464D59"/>
                </a:solidFill>
                <a:latin typeface="Arial" panose="020B0604020202020204"/>
                <a:ea typeface="+mn-ea"/>
                <a:cs typeface="Arial" panose="020B0604020202020204"/>
              </a:rPr>
              <a:t>Home</a:t>
            </a:r>
            <a:r>
              <a:rPr kumimoji="0" sz="1200" kern="1200" cap="none" spc="-30" normalizeH="0" baseline="0" noProof="0" dirty="0">
                <a:solidFill>
                  <a:srgbClr val="464D59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200" kern="1200" cap="none" spc="5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Comfort</a:t>
            </a:r>
            <a:r>
              <a:rPr kumimoji="0" sz="1200" kern="1200" cap="none" spc="-2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200" kern="1200" cap="none" spc="13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w</a:t>
            </a:r>
            <a:r>
              <a:rPr kumimoji="0" sz="1200" kern="1200" cap="none" spc="1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i</a:t>
            </a:r>
            <a:r>
              <a:rPr kumimoji="0" sz="1200" kern="1200" cap="none" spc="9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th</a:t>
            </a:r>
            <a:r>
              <a:rPr kumimoji="0" sz="1200" kern="1200" cap="none" spc="-4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200" kern="1200" cap="none" spc="5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Automated</a:t>
            </a:r>
            <a:r>
              <a:rPr kumimoji="0" sz="1200" kern="1200" cap="none" spc="6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200" kern="1200" cap="none" spc="5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Temperature</a:t>
            </a:r>
            <a:r>
              <a:rPr kumimoji="0" sz="1200" kern="1200" cap="none" spc="12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200" kern="1200" cap="none" spc="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Regu</a:t>
            </a:r>
            <a:r>
              <a:rPr kumimoji="0" sz="1200" kern="1200" cap="none" spc="-2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l</a:t>
            </a:r>
            <a:r>
              <a:rPr kumimoji="0" sz="1200" kern="1200" cap="none" spc="6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ation</a:t>
            </a:r>
            <a:endParaRPr kumimoji="0" sz="120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</p:txBody>
      </p:sp>
      <p:pic>
        <p:nvPicPr>
          <p:cNvPr id="2" name="Picture 1" descr="Screenshot 2024-09-15 1854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"/>
            <a:ext cx="10693400" cy="7266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19458" name="object 2"/>
          <p:cNvSpPr/>
          <p:nvPr/>
        </p:nvSpPr>
        <p:spPr>
          <a:xfrm>
            <a:off x="4181475" y="1349375"/>
            <a:ext cx="5832475" cy="1544638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p>
            <a:endParaRPr lang="zh-CN" altLang="x-none" dirty="0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19459" name="object 3"/>
          <p:cNvSpPr/>
          <p:nvPr/>
        </p:nvSpPr>
        <p:spPr>
          <a:xfrm>
            <a:off x="4181475" y="3011488"/>
            <a:ext cx="5832475" cy="1538287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p>
            <a:endParaRPr lang="zh-CN" altLang="x-none" dirty="0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19460" name="object 4"/>
          <p:cNvSpPr/>
          <p:nvPr/>
        </p:nvSpPr>
        <p:spPr>
          <a:xfrm>
            <a:off x="4181475" y="4667250"/>
            <a:ext cx="5832475" cy="155575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p>
            <a:endParaRPr lang="zh-CN" altLang="x-none" dirty="0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1975" y="2154238"/>
            <a:ext cx="2281238" cy="3251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28575" indent="-4445">
              <a:lnSpc>
                <a:spcPct val="122000"/>
              </a:lnSpc>
              <a:buNone/>
            </a:pPr>
            <a:r>
              <a:rPr lang="zh-CN" altLang="x-none" sz="1700" b="1">
                <a:solidFill>
                  <a:srgbClr val="D6853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CONTROLLI NG HEATER </a:t>
            </a:r>
            <a:r>
              <a:rPr lang="zh-CN" altLang="x-none" b="1">
                <a:solidFill>
                  <a:srgbClr val="D6853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Ir </a:t>
            </a:r>
            <a:r>
              <a:rPr lang="zh-CN" altLang="x-none" sz="1700" b="1">
                <a:solidFill>
                  <a:srgbClr val="D6853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COOLER</a:t>
            </a:r>
            <a:endParaRPr lang="zh-CN" altLang="x-none" sz="17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575" indent="-4445" algn="just">
              <a:lnSpc>
                <a:spcPct val="130000"/>
              </a:lnSpc>
              <a:spcBef>
                <a:spcPts val="600"/>
              </a:spcBef>
              <a:buNone/>
            </a:pPr>
            <a:r>
              <a:rPr lang="zh-CN" altLang="x-none" sz="1200">
                <a:solidFill>
                  <a:srgbClr val="545D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By using Blynk IOT APP we control heater and cooler. The shown beside images:</a:t>
            </a:r>
            <a:endParaRPr lang="zh-CN" altLang="x-none" sz="12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575" indent="-4445">
              <a:lnSpc>
                <a:spcPct val="125000"/>
              </a:lnSpc>
              <a:spcBef>
                <a:spcPts val="90"/>
              </a:spcBef>
              <a:buClr>
                <a:srgbClr val="545D67"/>
              </a:buClr>
              <a:buFont typeface="Arial" panose="020B0604020202020204" pitchFamily="34" charset="0"/>
              <a:buAutoNum type="arabicPeriod"/>
            </a:pPr>
            <a:r>
              <a:rPr lang="zh-CN" altLang="x-none" sz="1200">
                <a:solidFill>
                  <a:srgbClr val="545D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Cooler is turned on by using Blynk IOT APP.</a:t>
            </a:r>
            <a:endParaRPr lang="zh-CN" altLang="x-none" sz="12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575" indent="-4445">
              <a:lnSpc>
                <a:spcPct val="128000"/>
              </a:lnSpc>
              <a:spcBef>
                <a:spcPts val="50"/>
              </a:spcBef>
              <a:buClr>
                <a:srgbClr val="545D67"/>
              </a:buClr>
              <a:buFont typeface="Arial" panose="020B0604020202020204" pitchFamily="34" charset="0"/>
              <a:buAutoNum type="arabicPeriod"/>
            </a:pPr>
            <a:r>
              <a:rPr lang="zh-CN" altLang="x-none" sz="1200">
                <a:solidFill>
                  <a:srgbClr val="545D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Heater is turned on by using Blynk IOT APP.</a:t>
            </a:r>
            <a:endParaRPr lang="zh-CN" altLang="x-none" sz="12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575" indent="-4445">
              <a:lnSpc>
                <a:spcPct val="129000"/>
              </a:lnSpc>
              <a:spcBef>
                <a:spcPts val="25"/>
              </a:spcBef>
              <a:buClr>
                <a:srgbClr val="545D67"/>
              </a:buClr>
              <a:buFont typeface="Arial" panose="020B0604020202020204" pitchFamily="34" charset="0"/>
              <a:buAutoNum type="arabicPeriod"/>
            </a:pPr>
            <a:r>
              <a:rPr lang="zh-CN" altLang="x-none" sz="1200">
                <a:solidFill>
                  <a:srgbClr val="545D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When the temperature is above threshold then the heater will automatically turned off.</a:t>
            </a:r>
            <a:endParaRPr lang="zh-CN" altLang="x-none" sz="12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0482" name="object 2"/>
          <p:cNvSpPr/>
          <p:nvPr/>
        </p:nvSpPr>
        <p:spPr>
          <a:xfrm>
            <a:off x="568325" y="2754313"/>
            <a:ext cx="1751013" cy="173355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p>
            <a:endParaRPr lang="zh-CN" altLang="x-none" dirty="0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20483" name="object 3"/>
          <p:cNvSpPr/>
          <p:nvPr/>
        </p:nvSpPr>
        <p:spPr>
          <a:xfrm>
            <a:off x="2520950" y="2754313"/>
            <a:ext cx="1749425" cy="173355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p>
            <a:endParaRPr lang="zh-CN" altLang="x-none" dirty="0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20484" name="object 4"/>
          <p:cNvSpPr/>
          <p:nvPr/>
        </p:nvSpPr>
        <p:spPr>
          <a:xfrm>
            <a:off x="4483100" y="2754313"/>
            <a:ext cx="1739900" cy="173355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p>
            <a:endParaRPr lang="zh-CN" altLang="x-none" dirty="0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20485" name="object 5"/>
          <p:cNvSpPr/>
          <p:nvPr/>
        </p:nvSpPr>
        <p:spPr>
          <a:xfrm>
            <a:off x="6946900" y="763588"/>
            <a:ext cx="3322638" cy="496887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p>
            <a:endParaRPr lang="zh-CN" altLang="x-none" dirty="0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20486" name="object 6"/>
          <p:cNvSpPr/>
          <p:nvPr/>
        </p:nvSpPr>
        <p:spPr>
          <a:xfrm>
            <a:off x="6434138" y="2754313"/>
            <a:ext cx="1739900" cy="1733550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p>
            <a:endParaRPr lang="zh-CN" altLang="x-none" dirty="0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20487" name="object 7"/>
          <p:cNvSpPr/>
          <p:nvPr/>
        </p:nvSpPr>
        <p:spPr>
          <a:xfrm>
            <a:off x="8385175" y="2754313"/>
            <a:ext cx="1751013" cy="1733550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p>
            <a:endParaRPr lang="zh-CN" altLang="x-none" dirty="0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20488" name="object 8"/>
          <p:cNvSpPr/>
          <p:nvPr/>
        </p:nvSpPr>
        <p:spPr>
          <a:xfrm>
            <a:off x="0" y="6300788"/>
            <a:ext cx="1600200" cy="490537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p>
            <a:endParaRPr lang="zh-CN" altLang="x-none" dirty="0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6738" y="1339850"/>
            <a:ext cx="2057400" cy="158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800" b="1" kern="1200" cap="none" spc="-105" normalizeH="0" baseline="0" noProof="0" dirty="0">
                <a:solidFill>
                  <a:srgbClr val="D6853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..iilllll  </a:t>
            </a:r>
            <a:r>
              <a:rPr kumimoji="0" sz="800" b="1" kern="1200" cap="none" spc="-100" normalizeH="0" baseline="0" noProof="0" dirty="0">
                <a:solidFill>
                  <a:srgbClr val="D6853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sz="1050" b="1" kern="1200" cap="none" spc="9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AUTOMATION</a:t>
            </a:r>
            <a:r>
              <a:rPr kumimoji="0" sz="1050" b="1" kern="1200" cap="none" spc="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b="1" kern="1200" cap="none" spc="10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b="1" kern="1200" cap="none" spc="7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INSIGHTS</a:t>
            </a:r>
            <a:endParaRPr kumimoji="0" sz="105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>
            <a:spAutoFit/>
          </a:bodyPr>
          <a:lstStyle/>
          <a:p>
            <a:pPr marL="34925" marR="0" lvl="0" indent="0" defTabSz="914400" eaLnBrk="1" fontAlgn="auto" latinLnBrk="0" hangingPunct="1">
              <a:lnSpc>
                <a:spcPts val="26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250" b="1" i="0" u="none" strike="noStrike" kern="0" cap="none" spc="-5" normalizeH="0" baseline="0" noProof="0" dirty="0">
                <a:ln>
                  <a:noFill/>
                </a:ln>
                <a:solidFill>
                  <a:srgbClr val="D6853B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R</a:t>
            </a:r>
            <a:r>
              <a:rPr kumimoji="0" sz="2250" b="1" i="0" u="none" strike="noStrike" kern="0" cap="none" spc="-60" normalizeH="0" baseline="0" noProof="0" dirty="0">
                <a:ln>
                  <a:noFill/>
                </a:ln>
                <a:solidFill>
                  <a:srgbClr val="D6853B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ES</a:t>
            </a:r>
            <a:r>
              <a:rPr kumimoji="0" sz="2250" b="1" i="0" u="none" strike="noStrike" kern="0" cap="none" spc="-75" normalizeH="0" baseline="0" noProof="0" dirty="0">
                <a:ln>
                  <a:noFill/>
                </a:ln>
                <a:solidFill>
                  <a:srgbClr val="D6853B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U</a:t>
            </a:r>
            <a:r>
              <a:rPr kumimoji="0" sz="2250" b="1" i="0" u="none" strike="noStrike" kern="0" cap="none" spc="-30" normalizeH="0" baseline="0" noProof="0" dirty="0">
                <a:ln>
                  <a:noFill/>
                </a:ln>
                <a:solidFill>
                  <a:srgbClr val="D6853B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LTS</a:t>
            </a:r>
            <a:r>
              <a:rPr kumimoji="0" sz="2250" b="1" i="0" u="none" strike="noStrike" kern="0" cap="none" spc="-265" normalizeH="0" baseline="0" noProof="0" dirty="0">
                <a:ln>
                  <a:noFill/>
                </a:ln>
                <a:solidFill>
                  <a:srgbClr val="D6853B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 </a:t>
            </a:r>
            <a:r>
              <a:rPr kumimoji="0" sz="2250" b="1" i="0" u="none" strike="noStrike" kern="0" cap="none" spc="275" normalizeH="0" baseline="0" noProof="0" dirty="0">
                <a:ln>
                  <a:noFill/>
                </a:ln>
                <a:solidFill>
                  <a:srgbClr val="D6853B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A</a:t>
            </a:r>
            <a:r>
              <a:rPr kumimoji="0" sz="2250" b="1" i="0" u="none" strike="noStrike" kern="0" cap="none" spc="380" normalizeH="0" baseline="0" noProof="0" dirty="0">
                <a:ln>
                  <a:noFill/>
                </a:ln>
                <a:solidFill>
                  <a:srgbClr val="D6853B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N</a:t>
            </a:r>
            <a:r>
              <a:rPr kumimoji="0" sz="2250" b="1" i="0" u="none" strike="noStrike" kern="0" cap="none" spc="195" normalizeH="0" baseline="0" noProof="0" dirty="0">
                <a:ln>
                  <a:noFill/>
                </a:ln>
                <a:solidFill>
                  <a:srgbClr val="D6853B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D</a:t>
            </a:r>
            <a:r>
              <a:rPr kumimoji="0" sz="2250" b="1" i="0" u="none" strike="noStrike" kern="0" cap="none" spc="-165" normalizeH="0" baseline="0" noProof="0" dirty="0">
                <a:ln>
                  <a:noFill/>
                </a:ln>
                <a:solidFill>
                  <a:srgbClr val="D6853B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 </a:t>
            </a:r>
            <a:r>
              <a:rPr kumimoji="0" sz="2250" b="1" i="0" u="none" strike="noStrike" kern="0" cap="none" spc="-65" normalizeH="0" baseline="0" noProof="0" dirty="0">
                <a:ln>
                  <a:noFill/>
                </a:ln>
                <a:solidFill>
                  <a:srgbClr val="D6853B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OBSE</a:t>
            </a:r>
            <a:r>
              <a:rPr kumimoji="0" sz="2250" b="1" i="0" u="none" strike="noStrike" kern="0" cap="none" spc="-140" normalizeH="0" baseline="0" noProof="0" dirty="0">
                <a:ln>
                  <a:noFill/>
                </a:ln>
                <a:solidFill>
                  <a:srgbClr val="D6853B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R</a:t>
            </a:r>
            <a:r>
              <a:rPr kumimoji="0" sz="2250" b="1" i="0" u="none" strike="noStrike" kern="0" cap="none" spc="120" normalizeH="0" baseline="0" noProof="0" dirty="0">
                <a:ln>
                  <a:noFill/>
                </a:ln>
                <a:solidFill>
                  <a:srgbClr val="D6853B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VAT</a:t>
            </a:r>
            <a:r>
              <a:rPr kumimoji="0" sz="2250" b="1" i="0" u="none" strike="noStrike" kern="0" cap="none" spc="220" normalizeH="0" baseline="0" noProof="0" dirty="0">
                <a:ln>
                  <a:noFill/>
                </a:ln>
                <a:solidFill>
                  <a:srgbClr val="D6853B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I</a:t>
            </a:r>
            <a:r>
              <a:rPr kumimoji="0" sz="2250" b="1" i="0" u="none" strike="noStrike" kern="0" cap="none" spc="280" normalizeH="0" baseline="0" noProof="0" dirty="0">
                <a:ln>
                  <a:noFill/>
                </a:ln>
                <a:solidFill>
                  <a:srgbClr val="D6853B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O</a:t>
            </a:r>
            <a:r>
              <a:rPr kumimoji="0" sz="2250" b="1" i="0" u="none" strike="noStrike" kern="0" cap="none" spc="175" normalizeH="0" baseline="0" noProof="0" dirty="0">
                <a:ln>
                  <a:noFill/>
                </a:ln>
                <a:solidFill>
                  <a:srgbClr val="D6853B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N</a:t>
            </a:r>
            <a:r>
              <a:rPr kumimoji="0" sz="2250" b="1" i="0" u="none" strike="noStrike" kern="0" cap="none" spc="-30" normalizeH="0" baseline="0" noProof="0" dirty="0">
                <a:ln>
                  <a:noFill/>
                </a:ln>
                <a:solidFill>
                  <a:srgbClr val="D6853B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S</a:t>
            </a:r>
            <a:endParaRPr kumimoji="0" sz="2250" b="1" i="0" u="none" strike="noStrike" kern="0" cap="none" spc="-30" normalizeH="0" baseline="0" noProof="0" dirty="0">
              <a:ln>
                <a:noFill/>
              </a:ln>
              <a:solidFill>
                <a:srgbClr val="D6853B"/>
              </a:solidFill>
              <a:effectLst/>
              <a:uLnTx/>
              <a:uFillTx/>
              <a:latin typeface="Arial" panose="020B0604020202020204"/>
              <a:ea typeface="+mj-ea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7850" y="2033588"/>
            <a:ext cx="5503863" cy="146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lnSpc>
                <a:spcPts val="13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150" kern="1200" cap="none" spc="-1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Eval</a:t>
            </a:r>
            <a:r>
              <a:rPr kumimoji="0" sz="1150" kern="1200" cap="none" spc="9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uat</a:t>
            </a:r>
            <a:r>
              <a:rPr kumimoji="0" sz="1150" kern="1200" cap="none" spc="3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i</a:t>
            </a:r>
            <a:r>
              <a:rPr kumimoji="0" sz="1150" kern="1200" cap="none" spc="12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ng</a:t>
            </a:r>
            <a:r>
              <a:rPr kumimoji="0" sz="1150" kern="1200" cap="none" spc="-13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150" kern="1200" cap="none" spc="8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the</a:t>
            </a:r>
            <a:r>
              <a:rPr kumimoji="0" sz="1150" kern="1200" cap="none" spc="10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150" kern="1200" cap="none" spc="6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Impact</a:t>
            </a:r>
            <a:r>
              <a:rPr kumimoji="0" sz="1150" kern="1200" cap="none" spc="-5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150" kern="1200" cap="none" spc="9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of</a:t>
            </a:r>
            <a:r>
              <a:rPr kumimoji="0" sz="1150" kern="1200" cap="none" spc="5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150" kern="1200" cap="none" spc="10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Home</a:t>
            </a:r>
            <a:r>
              <a:rPr kumimoji="0" sz="1150" kern="1200" cap="none" spc="-13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150" kern="1200" cap="none" spc="8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Automation</a:t>
            </a:r>
            <a:r>
              <a:rPr kumimoji="0" sz="1150" kern="1200" cap="none" spc="14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150" kern="1200" cap="none" spc="3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Systems</a:t>
            </a:r>
            <a:r>
              <a:rPr kumimoji="0" sz="1150" kern="1200" cap="none" spc="5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150" kern="1200" cap="none" spc="8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and</a:t>
            </a:r>
            <a:r>
              <a:rPr kumimoji="0" sz="1150" kern="1200" cap="none" spc="-3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150" kern="1200" cap="none" spc="5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The</a:t>
            </a:r>
            <a:r>
              <a:rPr kumimoji="0" sz="1150" kern="1200" cap="none" spc="8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i</a:t>
            </a:r>
            <a:r>
              <a:rPr kumimoji="0" sz="1150" kern="1200" cap="none" spc="12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r</a:t>
            </a:r>
            <a:r>
              <a:rPr kumimoji="0" sz="1150" kern="1200" cap="none" spc="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150" kern="1200" cap="none" spc="4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Effect</a:t>
            </a:r>
            <a:r>
              <a:rPr kumimoji="0" sz="1150" kern="1200" cap="none" spc="-7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i</a:t>
            </a:r>
            <a:r>
              <a:rPr kumimoji="0" sz="1150" kern="1200" cap="none" spc="4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veness</a:t>
            </a:r>
            <a:endParaRPr kumimoji="0" sz="115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</p:txBody>
      </p:sp>
      <p:graphicFrame>
        <p:nvGraphicFramePr>
          <p:cNvPr id="20492" name="Table 20491"/>
          <p:cNvGraphicFramePr/>
          <p:nvPr/>
        </p:nvGraphicFramePr>
        <p:xfrm>
          <a:off x="611188" y="4868863"/>
          <a:ext cx="9499600" cy="1301750"/>
        </p:xfrm>
        <a:graphic>
          <a:graphicData uri="http://schemas.openxmlformats.org/drawingml/2006/table">
            <a:tbl>
              <a:tblPr/>
              <a:tblGrid>
                <a:gridCol w="1784350"/>
                <a:gridCol w="1982788"/>
                <a:gridCol w="1951037"/>
                <a:gridCol w="1973263"/>
                <a:gridCol w="1808162"/>
              </a:tblGrid>
              <a:tr h="441325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rial" panose="020B0604020202020204" pitchFamily="34" charset="0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rial" panose="020B0604020202020204" pitchFamily="34" charset="0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rial" panose="020B0604020202020204" pitchFamily="34" charset="0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rial" panose="020B0604020202020204" pitchFamily="34" charset="0"/>
                          <a:cs typeface="+mn-cs"/>
                        </a:defRPr>
                      </a:lvl5pPr>
                    </a:lstStyle>
                    <a:p>
                      <a:pPr marL="50800" lvl="0" indent="31750">
                        <a:lnSpc>
                          <a:spcPct val="129000"/>
                        </a:lnSpc>
                        <a:buNone/>
                      </a:pPr>
                      <a:r>
                        <a:rPr lang="zh-CN" altLang="x-none" sz="1000">
                          <a:solidFill>
                            <a:srgbClr val="565D67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The automated systems effectively manage home</a:t>
                      </a:r>
                      <a:endParaRPr lang="zh-CN" altLang="x-none" sz="1000" dirty="0"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rial" panose="020B0604020202020204" pitchFamily="34" charset="0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rial" panose="020B0604020202020204" pitchFamily="34" charset="0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rial" panose="020B0604020202020204" pitchFamily="34" charset="0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rial" panose="020B0604020202020204" pitchFamily="34" charset="0"/>
                          <a:cs typeface="+mn-cs"/>
                        </a:defRPr>
                      </a:lvl5pPr>
                    </a:lstStyle>
                    <a:p>
                      <a:pPr marL="139700" lvl="0" indent="295275">
                        <a:lnSpc>
                          <a:spcPct val="129000"/>
                        </a:lnSpc>
                        <a:buNone/>
                      </a:pPr>
                      <a:r>
                        <a:rPr lang="zh-CN" altLang="x-none" sz="1000">
                          <a:solidFill>
                            <a:srgbClr val="343842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H</a:t>
                      </a:r>
                      <a:r>
                        <a:rPr lang="zh-CN" altLang="x-none" sz="1000">
                          <a:solidFill>
                            <a:srgbClr val="565D67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ome automat</a:t>
                      </a:r>
                      <a:r>
                        <a:rPr lang="zh-CN" altLang="x-none" sz="1000">
                          <a:solidFill>
                            <a:srgbClr val="343842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zh-CN" altLang="x-none" sz="1000">
                          <a:solidFill>
                            <a:srgbClr val="565D67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on enhances comfort, security,</a:t>
                      </a:r>
                      <a:endParaRPr lang="zh-CN" altLang="x-none" sz="1000" dirty="0"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rial" panose="020B0604020202020204" pitchFamily="34" charset="0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rial" panose="020B0604020202020204" pitchFamily="34" charset="0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rial" panose="020B0604020202020204" pitchFamily="34" charset="0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rial" panose="020B0604020202020204" pitchFamily="34" charset="0"/>
                          <a:cs typeface="+mn-cs"/>
                        </a:defRPr>
                      </a:lvl5pPr>
                    </a:lstStyle>
                    <a:p>
                      <a:pPr marL="209550" lvl="0" indent="82550">
                        <a:lnSpc>
                          <a:spcPct val="129000"/>
                        </a:lnSpc>
                        <a:buNone/>
                      </a:pPr>
                      <a:r>
                        <a:rPr lang="zh-CN" altLang="x-none" sz="1000">
                          <a:solidFill>
                            <a:srgbClr val="565D67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Integration issues and sensor calibration posed</a:t>
                      </a:r>
                      <a:endParaRPr lang="zh-CN" altLang="x-none" sz="1000" dirty="0"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rial" panose="020B0604020202020204" pitchFamily="34" charset="0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rial" panose="020B0604020202020204" pitchFamily="34" charset="0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rial" panose="020B0604020202020204" pitchFamily="34" charset="0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rial" panose="020B0604020202020204" pitchFamily="34" charset="0"/>
                          <a:cs typeface="+mn-cs"/>
                        </a:defRPr>
                      </a:lvl5pPr>
                    </a:lstStyle>
                    <a:p>
                      <a:pPr marL="263525" lvl="0" indent="-150495">
                        <a:lnSpc>
                          <a:spcPct val="129000"/>
                        </a:lnSpc>
                        <a:buNone/>
                      </a:pPr>
                      <a:r>
                        <a:rPr lang="zh-CN" altLang="x-none" sz="1000">
                          <a:solidFill>
                            <a:srgbClr val="565D67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Solutions included software updates and enhanced</a:t>
                      </a:r>
                      <a:endParaRPr lang="zh-CN" altLang="x-none" sz="1000" dirty="0"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rial" panose="020B0604020202020204" pitchFamily="34" charset="0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rial" panose="020B0604020202020204" pitchFamily="34" charset="0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rial" panose="020B0604020202020204" pitchFamily="34" charset="0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rial" panose="020B0604020202020204" pitchFamily="34" charset="0"/>
                          <a:cs typeface="+mn-cs"/>
                        </a:defRPr>
                      </a:lvl5pPr>
                    </a:lstStyle>
                    <a:p>
                      <a:pPr marL="392430" lvl="0" indent="-211455">
                        <a:lnSpc>
                          <a:spcPct val="129000"/>
                        </a:lnSpc>
                        <a:buNone/>
                      </a:pPr>
                      <a:r>
                        <a:rPr lang="zh-CN" altLang="x-none" sz="1000">
                          <a:solidFill>
                            <a:srgbClr val="565D67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Future work w</a:t>
                      </a:r>
                      <a:r>
                        <a:rPr lang="zh-CN" altLang="x-none" sz="1000">
                          <a:solidFill>
                            <a:srgbClr val="343842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il</a:t>
                      </a:r>
                      <a:r>
                        <a:rPr lang="zh-CN" altLang="x-none" sz="1000">
                          <a:solidFill>
                            <a:srgbClr val="70757C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l </a:t>
                      </a:r>
                      <a:r>
                        <a:rPr lang="zh-CN" altLang="x-none" sz="1000">
                          <a:solidFill>
                            <a:srgbClr val="565D67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focus on expand</a:t>
                      </a:r>
                      <a:r>
                        <a:rPr lang="zh-CN" altLang="x-none" sz="1000">
                          <a:solidFill>
                            <a:srgbClr val="343842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zh-CN" altLang="x-none" sz="1000">
                          <a:solidFill>
                            <a:srgbClr val="565D67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ng system</a:t>
                      </a:r>
                      <a:endParaRPr lang="zh-CN" altLang="x-none" sz="1000" dirty="0"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9100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rial" panose="020B0604020202020204" pitchFamily="34" charset="0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rial" panose="020B0604020202020204" pitchFamily="34" charset="0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rial" panose="020B0604020202020204" pitchFamily="34" charset="0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rial" panose="020B0604020202020204" pitchFamily="34" charset="0"/>
                          <a:cs typeface="+mn-cs"/>
                        </a:defRPr>
                      </a:lvl5pPr>
                    </a:lstStyle>
                    <a:p>
                      <a:pPr marL="73025" lvl="0" indent="311150">
                        <a:lnSpc>
                          <a:spcPct val="129000"/>
                        </a:lnSpc>
                        <a:buNone/>
                      </a:pPr>
                      <a:r>
                        <a:rPr lang="zh-CN" altLang="x-none" sz="1000">
                          <a:solidFill>
                            <a:srgbClr val="565D67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env</a:t>
                      </a:r>
                      <a:r>
                        <a:rPr lang="zh-CN" altLang="x-none" sz="1000">
                          <a:solidFill>
                            <a:srgbClr val="343842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zh-CN" altLang="x-none" sz="1000">
                          <a:solidFill>
                            <a:srgbClr val="565D67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ronments</a:t>
                      </a:r>
                      <a:r>
                        <a:rPr lang="zh-CN" altLang="x-none" sz="1000">
                          <a:solidFill>
                            <a:srgbClr val="70757C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zh-CN" altLang="x-none" sz="1000">
                          <a:solidFill>
                            <a:srgbClr val="565D67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demonstrating reliability</a:t>
                      </a:r>
                      <a:endParaRPr lang="zh-CN" altLang="x-none" sz="1000" dirty="0"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rial" panose="020B0604020202020204" pitchFamily="34" charset="0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rial" panose="020B0604020202020204" pitchFamily="34" charset="0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rial" panose="020B0604020202020204" pitchFamily="34" charset="0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rial" panose="020B0604020202020204" pitchFamily="34" charset="0"/>
                          <a:cs typeface="+mn-cs"/>
                        </a:defRPr>
                      </a:lvl5pPr>
                    </a:lstStyle>
                    <a:p>
                      <a:pPr marL="19050" lvl="0" indent="0" algn="ctr">
                        <a:buNone/>
                      </a:pPr>
                      <a:r>
                        <a:rPr lang="zh-CN" altLang="x-none" sz="1000">
                          <a:solidFill>
                            <a:srgbClr val="565D67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and energy efficiency,</a:t>
                      </a:r>
                      <a:endParaRPr lang="zh-CN" altLang="x-none" sz="1000" dirty="0">
                        <a:latin typeface="Arial" panose="020B0604020202020204" pitchFamily="34" charset="0"/>
                        <a:ea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9050" lvl="0" indent="0" algn="ctr">
                        <a:spcBef>
                          <a:spcPts val="365"/>
                        </a:spcBef>
                        <a:buNone/>
                      </a:pPr>
                      <a:r>
                        <a:rPr lang="zh-CN" altLang="x-none" sz="1000">
                          <a:solidFill>
                            <a:srgbClr val="565D67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zh-CN" altLang="x-none" sz="1000">
                          <a:solidFill>
                            <a:srgbClr val="343842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ll</a:t>
                      </a:r>
                      <a:r>
                        <a:rPr lang="zh-CN" altLang="x-none" sz="1000">
                          <a:solidFill>
                            <a:srgbClr val="565D67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owing users to contro</a:t>
                      </a:r>
                      <a:r>
                        <a:rPr lang="zh-CN" altLang="x-none" sz="1000">
                          <a:solidFill>
                            <a:srgbClr val="343842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endParaRPr lang="zh-CN" altLang="x-none" sz="1000" dirty="0"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rial" panose="020B0604020202020204" pitchFamily="34" charset="0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rial" panose="020B0604020202020204" pitchFamily="34" charset="0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rial" panose="020B0604020202020204" pitchFamily="34" charset="0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rial" panose="020B0604020202020204" pitchFamily="34" charset="0"/>
                          <a:cs typeface="+mn-cs"/>
                        </a:defRPr>
                      </a:lvl5pPr>
                    </a:lstStyle>
                    <a:p>
                      <a:pPr marL="180975" lvl="0" indent="144780">
                        <a:lnSpc>
                          <a:spcPct val="129000"/>
                        </a:lnSpc>
                        <a:buNone/>
                      </a:pPr>
                      <a:r>
                        <a:rPr lang="zh-CN" altLang="x-none" sz="1000">
                          <a:solidFill>
                            <a:srgbClr val="565D67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chal</a:t>
                      </a:r>
                      <a:r>
                        <a:rPr lang="zh-CN" altLang="x-none" sz="1000">
                          <a:solidFill>
                            <a:srgbClr val="343842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r>
                        <a:rPr lang="zh-CN" altLang="x-none" sz="1000">
                          <a:solidFill>
                            <a:srgbClr val="565D67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enges, </a:t>
                      </a:r>
                      <a:r>
                        <a:rPr lang="zh-CN" altLang="x-none" sz="1000">
                          <a:solidFill>
                            <a:srgbClr val="343842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zh-CN" altLang="x-none" sz="1000">
                          <a:solidFill>
                            <a:srgbClr val="565D67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equiring iterative testing to ensu</a:t>
                      </a:r>
                      <a:r>
                        <a:rPr lang="zh-CN" altLang="x-none" sz="1000">
                          <a:solidFill>
                            <a:srgbClr val="343842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zh-CN" altLang="x-none" sz="1000">
                          <a:solidFill>
                            <a:srgbClr val="565D67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endParaRPr lang="zh-CN" altLang="x-none" sz="1000" dirty="0"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rial" panose="020B0604020202020204" pitchFamily="34" charset="0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rial" panose="020B0604020202020204" pitchFamily="34" charset="0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rial" panose="020B0604020202020204" pitchFamily="34" charset="0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rial" panose="020B0604020202020204" pitchFamily="34" charset="0"/>
                          <a:cs typeface="+mn-cs"/>
                        </a:defRPr>
                      </a:lvl5pPr>
                    </a:lstStyle>
                    <a:p>
                      <a:pPr marL="443230" lvl="0" indent="-144780">
                        <a:lnSpc>
                          <a:spcPct val="129000"/>
                        </a:lnSpc>
                        <a:buNone/>
                      </a:pPr>
                      <a:r>
                        <a:rPr lang="zh-CN" altLang="x-none" sz="1000">
                          <a:solidFill>
                            <a:srgbClr val="565D67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user interfaces</a:t>
                      </a:r>
                      <a:r>
                        <a:rPr lang="zh-CN" altLang="x-none" sz="1000">
                          <a:solidFill>
                            <a:srgbClr val="70757C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zh-CN" altLang="x-none" sz="1000">
                          <a:solidFill>
                            <a:srgbClr val="565D67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which improved system</a:t>
                      </a:r>
                      <a:endParaRPr lang="zh-CN" altLang="x-none" sz="1000" dirty="0"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rial" panose="020B0604020202020204" pitchFamily="34" charset="0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rial" panose="020B0604020202020204" pitchFamily="34" charset="0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rial" panose="020B0604020202020204" pitchFamily="34" charset="0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rial" panose="020B0604020202020204" pitchFamily="34" charset="0"/>
                          <a:cs typeface="+mn-cs"/>
                        </a:defRPr>
                      </a:lvl5pPr>
                    </a:lstStyle>
                    <a:p>
                      <a:pPr marL="460375" lvl="0" indent="-306070">
                        <a:lnSpc>
                          <a:spcPct val="129000"/>
                        </a:lnSpc>
                        <a:buNone/>
                      </a:pPr>
                      <a:r>
                        <a:rPr lang="zh-CN" altLang="x-none" sz="1000">
                          <a:solidFill>
                            <a:srgbClr val="565D67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capab</a:t>
                      </a:r>
                      <a:r>
                        <a:rPr lang="zh-CN" altLang="x-none" sz="1000">
                          <a:solidFill>
                            <a:srgbClr val="70757C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il</a:t>
                      </a:r>
                      <a:r>
                        <a:rPr lang="zh-CN" altLang="x-none" sz="1000">
                          <a:solidFill>
                            <a:srgbClr val="565D67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ities, inco</a:t>
                      </a:r>
                      <a:r>
                        <a:rPr lang="zh-CN" altLang="x-none" sz="1000">
                          <a:solidFill>
                            <a:srgbClr val="70757C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zh-CN" altLang="x-none" sz="1000">
                          <a:solidFill>
                            <a:srgbClr val="565D67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porating A</a:t>
                      </a:r>
                      <a:r>
                        <a:rPr lang="zh-CN" altLang="x-none" sz="1000">
                          <a:solidFill>
                            <a:srgbClr val="343842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l </a:t>
                      </a:r>
                      <a:r>
                        <a:rPr lang="zh-CN" altLang="x-none" sz="1000">
                          <a:solidFill>
                            <a:srgbClr val="565D67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fo</a:t>
                      </a:r>
                      <a:r>
                        <a:rPr lang="zh-CN" altLang="x-none" sz="1000">
                          <a:solidFill>
                            <a:srgbClr val="70757C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r </a:t>
                      </a:r>
                      <a:r>
                        <a:rPr lang="zh-CN" altLang="x-none" sz="1000">
                          <a:solidFill>
                            <a:srgbClr val="565D67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predict</a:t>
                      </a:r>
                      <a:r>
                        <a:rPr lang="zh-CN" altLang="x-none" sz="1000">
                          <a:solidFill>
                            <a:srgbClr val="343842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zh-CN" altLang="x-none" sz="1000">
                          <a:solidFill>
                            <a:srgbClr val="565D67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ve</a:t>
                      </a:r>
                      <a:endParaRPr lang="zh-CN" altLang="x-none" sz="1000" dirty="0"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1325"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rial" panose="020B0604020202020204" pitchFamily="34" charset="0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rial" panose="020B0604020202020204" pitchFamily="34" charset="0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rial" panose="020B0604020202020204" pitchFamily="34" charset="0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rial" panose="020B0604020202020204" pitchFamily="34" charset="0"/>
                          <a:cs typeface="+mn-cs"/>
                        </a:defRPr>
                      </a:lvl5pPr>
                    </a:lstStyle>
                    <a:p>
                      <a:pPr marL="479425" lvl="0" indent="-445770">
                        <a:lnSpc>
                          <a:spcPct val="129000"/>
                        </a:lnSpc>
                        <a:buNone/>
                      </a:pPr>
                      <a:r>
                        <a:rPr lang="zh-CN" altLang="x-none" sz="1000">
                          <a:solidFill>
                            <a:srgbClr val="565D67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and effic </a:t>
                      </a:r>
                      <a:r>
                        <a:rPr lang="zh-CN" altLang="x-none" sz="1000">
                          <a:solidFill>
                            <a:srgbClr val="343842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zh-CN" altLang="x-none" sz="1000">
                          <a:solidFill>
                            <a:srgbClr val="565D67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ency in real-t</a:t>
                      </a:r>
                      <a:r>
                        <a:rPr lang="zh-CN" altLang="x-none" sz="1000">
                          <a:solidFill>
                            <a:srgbClr val="343842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zh-CN" altLang="x-none" sz="1000">
                          <a:solidFill>
                            <a:srgbClr val="565D67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me operations.</a:t>
                      </a:r>
                      <a:endParaRPr lang="zh-CN" altLang="x-none" sz="1000" dirty="0"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rial" panose="020B0604020202020204" pitchFamily="34" charset="0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rial" panose="020B0604020202020204" pitchFamily="34" charset="0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rial" panose="020B0604020202020204" pitchFamily="34" charset="0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rial" panose="020B0604020202020204" pitchFamily="34" charset="0"/>
                          <a:cs typeface="+mn-cs"/>
                        </a:defRPr>
                      </a:lvl5pPr>
                    </a:lstStyle>
                    <a:p>
                      <a:pPr marL="609600" lvl="0" indent="-467995">
                        <a:lnSpc>
                          <a:spcPct val="129000"/>
                        </a:lnSpc>
                        <a:buNone/>
                      </a:pPr>
                      <a:r>
                        <a:rPr lang="zh-CN" altLang="x-none" sz="1000">
                          <a:solidFill>
                            <a:srgbClr val="565D67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dev</a:t>
                      </a:r>
                      <a:r>
                        <a:rPr lang="zh-CN" altLang="x-none" sz="1000">
                          <a:solidFill>
                            <a:srgbClr val="343842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zh-CN" altLang="x-none" sz="1000">
                          <a:solidFill>
                            <a:srgbClr val="565D67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ces remote</a:t>
                      </a:r>
                      <a:r>
                        <a:rPr lang="zh-CN" altLang="x-none" sz="1000">
                          <a:solidFill>
                            <a:srgbClr val="343842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r>
                        <a:rPr lang="zh-CN" altLang="x-none" sz="1000">
                          <a:solidFill>
                            <a:srgbClr val="565D67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y v</a:t>
                      </a:r>
                      <a:r>
                        <a:rPr lang="zh-CN" altLang="x-none" sz="1000">
                          <a:solidFill>
                            <a:srgbClr val="343842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zh-CN" altLang="x-none" sz="1000">
                          <a:solidFill>
                            <a:srgbClr val="565D67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 mob</a:t>
                      </a:r>
                      <a:r>
                        <a:rPr lang="zh-CN" altLang="x-none" sz="1000">
                          <a:solidFill>
                            <a:srgbClr val="343842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il</a:t>
                      </a:r>
                      <a:r>
                        <a:rPr lang="zh-CN" altLang="x-none" sz="1000">
                          <a:solidFill>
                            <a:srgbClr val="565D67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e applications.</a:t>
                      </a:r>
                      <a:endParaRPr lang="zh-CN" altLang="x-none" sz="1000" dirty="0"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rial" panose="020B0604020202020204" pitchFamily="34" charset="0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rial" panose="020B0604020202020204" pitchFamily="34" charset="0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rial" panose="020B0604020202020204" pitchFamily="34" charset="0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rial" panose="020B0604020202020204" pitchFamily="34" charset="0"/>
                          <a:cs typeface="+mn-cs"/>
                        </a:defRPr>
                      </a:lvl5pPr>
                    </a:lstStyle>
                    <a:p>
                      <a:pPr marL="704850" lvl="0" indent="-590550">
                        <a:lnSpc>
                          <a:spcPct val="129000"/>
                        </a:lnSpc>
                        <a:buNone/>
                      </a:pPr>
                      <a:r>
                        <a:rPr lang="zh-CN" altLang="x-none" sz="1000">
                          <a:solidFill>
                            <a:srgbClr val="565D67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opt</a:t>
                      </a:r>
                      <a:r>
                        <a:rPr lang="zh-CN" altLang="x-none" sz="1000">
                          <a:solidFill>
                            <a:srgbClr val="343842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zh-CN" altLang="x-none" sz="1000">
                          <a:solidFill>
                            <a:srgbClr val="565D67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mal performance of the systems.</a:t>
                      </a:r>
                      <a:endParaRPr lang="zh-CN" altLang="x-none" sz="1000" dirty="0"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rial" panose="020B0604020202020204" pitchFamily="34" charset="0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rial" panose="020B0604020202020204" pitchFamily="34" charset="0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rial" panose="020B0604020202020204" pitchFamily="34" charset="0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rial" panose="020B0604020202020204" pitchFamily="34" charset="0"/>
                          <a:cs typeface="+mn-cs"/>
                        </a:defRPr>
                      </a:lvl5pPr>
                    </a:lstStyle>
                    <a:p>
                      <a:pPr marL="605155" lvl="0" indent="-395605">
                        <a:lnSpc>
                          <a:spcPct val="129000"/>
                        </a:lnSpc>
                        <a:buNone/>
                      </a:pPr>
                      <a:r>
                        <a:rPr lang="zh-CN" altLang="x-none" sz="1000">
                          <a:solidFill>
                            <a:srgbClr val="565D67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responsiveness and user sat</a:t>
                      </a:r>
                      <a:r>
                        <a:rPr lang="zh-CN" altLang="x-none" sz="1000">
                          <a:solidFill>
                            <a:srgbClr val="343842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zh-CN" altLang="x-none" sz="1000">
                          <a:solidFill>
                            <a:srgbClr val="565D67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sfact</a:t>
                      </a:r>
                      <a:r>
                        <a:rPr lang="zh-CN" altLang="x-none" sz="1000">
                          <a:solidFill>
                            <a:srgbClr val="343842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zh-CN" altLang="x-none" sz="1000">
                          <a:solidFill>
                            <a:srgbClr val="565D67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on.</a:t>
                      </a:r>
                      <a:endParaRPr lang="zh-CN" altLang="x-none" sz="1000" dirty="0"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sz="1800"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457200" lvl="1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rial" panose="020B0604020202020204" pitchFamily="34" charset="0"/>
                          <a:cs typeface="+mn-cs"/>
                        </a:defRPr>
                      </a:lvl2pPr>
                      <a:lvl3pPr marL="914400" lvl="2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rial" panose="020B0604020202020204" pitchFamily="34" charset="0"/>
                          <a:cs typeface="+mn-cs"/>
                        </a:defRPr>
                      </a:lvl3pPr>
                      <a:lvl4pPr marL="1371600" lvl="3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rial" panose="020B0604020202020204" pitchFamily="34" charset="0"/>
                          <a:cs typeface="+mn-cs"/>
                        </a:defRPr>
                      </a:lvl4pPr>
                      <a:lvl5pPr marL="1828800" lvl="4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 b="0" i="0" u="none" kern="120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rial" panose="020B0604020202020204" pitchFamily="34" charset="0"/>
                          <a:cs typeface="+mn-cs"/>
                        </a:defRPr>
                      </a:lvl5pPr>
                    </a:lstStyle>
                    <a:p>
                      <a:pPr marL="447675" lvl="0" indent="-306070">
                        <a:lnSpc>
                          <a:spcPct val="129000"/>
                        </a:lnSpc>
                        <a:buNone/>
                      </a:pPr>
                      <a:r>
                        <a:rPr lang="zh-CN" altLang="x-none" sz="1000">
                          <a:solidFill>
                            <a:srgbClr val="565D67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automation and </a:t>
                      </a:r>
                      <a:r>
                        <a:rPr lang="zh-CN" altLang="x-none" sz="1000">
                          <a:solidFill>
                            <a:srgbClr val="343842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zh-CN" altLang="x-none" sz="1000">
                          <a:solidFill>
                            <a:srgbClr val="565D67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mproved user </a:t>
                      </a:r>
                      <a:r>
                        <a:rPr lang="zh-CN" altLang="x-none" sz="1000">
                          <a:solidFill>
                            <a:srgbClr val="70757C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zh-CN" altLang="x-none" sz="1000">
                          <a:solidFill>
                            <a:srgbClr val="565D67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nteract</a:t>
                      </a:r>
                      <a:r>
                        <a:rPr lang="zh-CN" altLang="x-none" sz="1000">
                          <a:solidFill>
                            <a:srgbClr val="70757C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zh-CN" altLang="x-none" sz="1000">
                          <a:solidFill>
                            <a:srgbClr val="565D67"/>
                          </a:solidFill>
                          <a:latin typeface="Arial" panose="020B0604020202020204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a:t>on.</a:t>
                      </a:r>
                      <a:endParaRPr lang="zh-CN" altLang="x-none" sz="1000" dirty="0"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Picture 1" descr="Screenshot 2024-08-15 1153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775335"/>
            <a:ext cx="10693400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1506" name="object 2"/>
          <p:cNvSpPr/>
          <p:nvPr/>
        </p:nvSpPr>
        <p:spPr>
          <a:xfrm>
            <a:off x="568325" y="1349375"/>
            <a:ext cx="5541963" cy="487362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p>
            <a:endParaRPr lang="zh-CN" altLang="x-none" dirty="0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21507" name="object 3"/>
          <p:cNvSpPr/>
          <p:nvPr/>
        </p:nvSpPr>
        <p:spPr>
          <a:xfrm>
            <a:off x="6946900" y="6300788"/>
            <a:ext cx="3322638" cy="490537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p>
            <a:endParaRPr lang="zh-CN" altLang="x-none" dirty="0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51738" y="2897188"/>
            <a:ext cx="2574925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100" kern="1200" cap="none" spc="35" normalizeH="0" baseline="0" noProof="0" dirty="0">
                <a:solidFill>
                  <a:srgbClr val="D6853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....</a:t>
            </a:r>
            <a:r>
              <a:rPr kumimoji="0" sz="1100" kern="1200" cap="none" spc="95" normalizeH="0" baseline="0" noProof="0" dirty="0">
                <a:solidFill>
                  <a:srgbClr val="D6853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sz="1100" b="1" kern="1200" cap="none" spc="130" normalizeH="0" baseline="0" noProof="0" dirty="0">
                <a:solidFill>
                  <a:srgbClr val="464D59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S</a:t>
            </a:r>
            <a:r>
              <a:rPr kumimoji="0" sz="1100" b="1" kern="1200" cap="none" spc="-200" normalizeH="0" baseline="0" noProof="0" dirty="0">
                <a:solidFill>
                  <a:srgbClr val="464D59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M</a:t>
            </a:r>
            <a:r>
              <a:rPr kumimoji="0" sz="1100" b="1" kern="1200" cap="none" spc="-120" normalizeH="0" baseline="0" noProof="0" dirty="0">
                <a:solidFill>
                  <a:srgbClr val="464D59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sz="1100" b="1" kern="1200" cap="none" spc="-50" normalizeH="0" baseline="0" noProof="0" dirty="0">
                <a:solidFill>
                  <a:srgbClr val="464D59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A</a:t>
            </a:r>
            <a:r>
              <a:rPr kumimoji="0" sz="1100" b="1" kern="1200" cap="none" spc="-100" normalizeH="0" baseline="0" noProof="0" dirty="0">
                <a:solidFill>
                  <a:srgbClr val="464D59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 RT</a:t>
            </a:r>
            <a:r>
              <a:rPr kumimoji="0" sz="1100" b="1" kern="1200" cap="none" spc="0" normalizeH="0" baseline="0" noProof="0" dirty="0">
                <a:solidFill>
                  <a:srgbClr val="464D59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sz="1100" b="1" kern="1200" cap="none" spc="-10" normalizeH="0" baseline="0" noProof="0" dirty="0">
                <a:solidFill>
                  <a:srgbClr val="464D59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sz="1100" b="1" kern="1200" cap="none" spc="-190" normalizeH="0" baseline="0" noProof="0" dirty="0">
                <a:solidFill>
                  <a:srgbClr val="464D59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H</a:t>
            </a:r>
            <a:r>
              <a:rPr kumimoji="0" sz="1100" b="1" kern="1200" cap="none" spc="-75" normalizeH="0" baseline="0" noProof="0" dirty="0">
                <a:solidFill>
                  <a:srgbClr val="464D59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sz="1100" b="1" kern="1200" cap="none" spc="-60" normalizeH="0" baseline="0" noProof="0" dirty="0">
                <a:solidFill>
                  <a:srgbClr val="464D59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O</a:t>
            </a:r>
            <a:r>
              <a:rPr kumimoji="0" sz="1100" b="1" kern="1200" cap="none" spc="-114" normalizeH="0" baseline="0" noProof="0" dirty="0">
                <a:solidFill>
                  <a:srgbClr val="464D59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sz="1100" b="1" kern="1200" cap="none" spc="-160" normalizeH="0" baseline="0" noProof="0" dirty="0">
                <a:solidFill>
                  <a:srgbClr val="464D59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M</a:t>
            </a:r>
            <a:r>
              <a:rPr kumimoji="0" sz="1100" b="1" kern="1200" cap="none" spc="-70" normalizeH="0" baseline="0" noProof="0" dirty="0">
                <a:solidFill>
                  <a:srgbClr val="464D59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sz="1100" b="1" kern="1200" cap="none" spc="-225" normalizeH="0" baseline="0" noProof="0" dirty="0">
                <a:solidFill>
                  <a:srgbClr val="464D59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E</a:t>
            </a:r>
            <a:r>
              <a:rPr kumimoji="0" sz="1100" b="1" kern="1200" cap="none" spc="0" normalizeH="0" baseline="0" noProof="0" dirty="0">
                <a:solidFill>
                  <a:srgbClr val="464D59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sz="1100" b="1" kern="1200" cap="none" spc="25" normalizeH="0" baseline="0" noProof="0" dirty="0">
                <a:solidFill>
                  <a:srgbClr val="464D59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sz="1100" b="1" kern="1200" cap="none" spc="-225" normalizeH="0" baseline="0" noProof="0" dirty="0">
                <a:solidFill>
                  <a:srgbClr val="464D59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E</a:t>
            </a:r>
            <a:r>
              <a:rPr kumimoji="0" sz="1100" b="1" kern="1200" cap="none" spc="-95" normalizeH="0" baseline="0" noProof="0" dirty="0">
                <a:solidFill>
                  <a:srgbClr val="464D59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sz="1100" b="1" kern="1200" cap="none" spc="-75" normalizeH="0" baseline="0" noProof="0" dirty="0">
                <a:solidFill>
                  <a:srgbClr val="464D59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N</a:t>
            </a:r>
            <a:r>
              <a:rPr kumimoji="0" sz="1100" b="1" kern="1200" cap="none" spc="-80" normalizeH="0" baseline="0" noProof="0" dirty="0">
                <a:solidFill>
                  <a:srgbClr val="464D59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sz="1100" b="1" kern="1200" cap="none" spc="-35" normalizeH="0" baseline="0" noProof="0" dirty="0">
                <a:solidFill>
                  <a:srgbClr val="464D59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H</a:t>
            </a:r>
            <a:r>
              <a:rPr kumimoji="0" sz="1100" b="1" kern="1200" cap="none" spc="-50" normalizeH="0" baseline="0" noProof="0" dirty="0">
                <a:solidFill>
                  <a:srgbClr val="464D59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A</a:t>
            </a:r>
            <a:r>
              <a:rPr kumimoji="0" sz="1100" b="1" kern="1200" cap="none" spc="-100" normalizeH="0" baseline="0" noProof="0" dirty="0">
                <a:solidFill>
                  <a:srgbClr val="464D59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sz="1100" b="1" kern="1200" cap="none" spc="-75" normalizeH="0" baseline="0" noProof="0" dirty="0">
                <a:solidFill>
                  <a:srgbClr val="464D59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N</a:t>
            </a:r>
            <a:r>
              <a:rPr kumimoji="0" sz="1100" b="1" kern="1200" cap="none" spc="-80" normalizeH="0" baseline="0" noProof="0" dirty="0">
                <a:solidFill>
                  <a:srgbClr val="464D59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sz="1100" b="1" kern="1200" cap="none" spc="-105" normalizeH="0" baseline="0" noProof="0" dirty="0">
                <a:solidFill>
                  <a:srgbClr val="464D59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C</a:t>
            </a:r>
            <a:r>
              <a:rPr kumimoji="0" sz="1100" b="1" kern="1200" cap="none" spc="-135" normalizeH="0" baseline="0" noProof="0" dirty="0">
                <a:solidFill>
                  <a:srgbClr val="464D59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sz="1100" b="1" kern="1200" cap="none" spc="-225" normalizeH="0" baseline="0" noProof="0" dirty="0">
                <a:solidFill>
                  <a:srgbClr val="464D59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E</a:t>
            </a:r>
            <a:r>
              <a:rPr kumimoji="0" sz="1100" b="1" kern="1200" cap="none" spc="-95" normalizeH="0" baseline="0" noProof="0" dirty="0">
                <a:solidFill>
                  <a:srgbClr val="464D59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sz="1100" b="1" kern="1200" cap="none" spc="-200" normalizeH="0" baseline="0" noProof="0" dirty="0">
                <a:solidFill>
                  <a:srgbClr val="464D59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M</a:t>
            </a:r>
            <a:r>
              <a:rPr kumimoji="0" sz="1100" b="1" kern="1200" cap="none" spc="-30" normalizeH="0" baseline="0" noProof="0" dirty="0">
                <a:solidFill>
                  <a:srgbClr val="464D59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sz="1100" b="1" kern="1200" cap="none" spc="-225" normalizeH="0" baseline="0" noProof="0" dirty="0">
                <a:solidFill>
                  <a:srgbClr val="464D59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E</a:t>
            </a:r>
            <a:r>
              <a:rPr kumimoji="0" sz="1100" b="1" kern="1200" cap="none" spc="-95" normalizeH="0" baseline="0" noProof="0" dirty="0">
                <a:solidFill>
                  <a:srgbClr val="464D59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sz="1100" b="1" kern="1200" cap="none" spc="-75" normalizeH="0" baseline="0" noProof="0" dirty="0">
                <a:solidFill>
                  <a:srgbClr val="464D59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N</a:t>
            </a:r>
            <a:r>
              <a:rPr kumimoji="0" sz="1100" b="1" kern="1200" cap="none" spc="-120" normalizeH="0" baseline="0" noProof="0" dirty="0">
                <a:solidFill>
                  <a:srgbClr val="464D59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sz="1100" b="1" kern="1200" cap="none" spc="-15" normalizeH="0" baseline="0" noProof="0" dirty="0">
                <a:solidFill>
                  <a:srgbClr val="464D59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TS</a:t>
            </a:r>
            <a:endParaRPr kumimoji="0" sz="1100" kern="1200" cap="none" spc="0" normalizeH="0" baseline="0" noProof="0"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56675" y="3213100"/>
            <a:ext cx="1176338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lnSpc>
                <a:spcPts val="3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600" b="1" kern="1200" cap="none" spc="-280" normalizeH="0" baseline="0" noProof="0" dirty="0">
                <a:solidFill>
                  <a:srgbClr val="2B313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FUT</a:t>
            </a:r>
            <a:r>
              <a:rPr kumimoji="0" sz="2600" b="1" kern="1200" cap="none" spc="0" normalizeH="0" baseline="0" noProof="0" dirty="0">
                <a:solidFill>
                  <a:srgbClr val="2B313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U</a:t>
            </a:r>
            <a:r>
              <a:rPr kumimoji="0" sz="2600" b="1" kern="1200" cap="none" spc="-455" normalizeH="0" baseline="0" noProof="0" dirty="0">
                <a:solidFill>
                  <a:srgbClr val="2B313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RE</a:t>
            </a:r>
            <a:endParaRPr kumimoji="0" sz="2600" kern="1200" cap="none" spc="0" normalizeH="0" baseline="0" noProof="0"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65950" y="3619500"/>
            <a:ext cx="3182938" cy="1103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algn="r">
              <a:buNone/>
            </a:pPr>
            <a:r>
              <a:rPr lang="zh-CN" altLang="x-none" sz="2500" b="1">
                <a:solidFill>
                  <a:srgbClr val="2B313B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ENHANCEM ENTS</a:t>
            </a:r>
            <a:endParaRPr lang="zh-CN" altLang="x-none" sz="25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algn="r">
              <a:lnSpc>
                <a:spcPct val="126000"/>
              </a:lnSpc>
              <a:spcBef>
                <a:spcPts val="590"/>
              </a:spcBef>
              <a:buNone/>
            </a:pPr>
            <a:r>
              <a:rPr lang="zh-CN" altLang="x-none" sz="1200">
                <a:solidFill>
                  <a:srgbClr val="59606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Exploring Upgrades for </a:t>
            </a:r>
            <a:r>
              <a:rPr lang="zh-CN" altLang="x-none" sz="1200">
                <a:solidFill>
                  <a:srgbClr val="464D5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Home </a:t>
            </a:r>
            <a:r>
              <a:rPr lang="zh-CN" altLang="x-none" sz="1200">
                <a:solidFill>
                  <a:srgbClr val="59606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Automation System with Arduino, P</a:t>
            </a:r>
            <a:r>
              <a:rPr lang="zh-CN" altLang="x-none" sz="1200">
                <a:solidFill>
                  <a:srgbClr val="82838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x-none" sz="1200">
                <a:solidFill>
                  <a:srgbClr val="59606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CSimlab, and Blynk</a:t>
            </a:r>
            <a:endParaRPr lang="zh-CN" altLang="x-none" sz="12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r">
              <a:lnSpc>
                <a:spcPts val="1375"/>
              </a:lnSpc>
              <a:spcBef>
                <a:spcPts val="440"/>
              </a:spcBef>
              <a:buNone/>
            </a:pPr>
            <a:r>
              <a:rPr lang="zh-CN" altLang="x-none" sz="1100">
                <a:solidFill>
                  <a:srgbClr val="59606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IOT</a:t>
            </a:r>
            <a:endParaRPr lang="zh-CN" altLang="x-none" sz="11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2" name="Picture 1" descr="Screenshot 2024-08-15 1153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7195"/>
            <a:ext cx="10693400" cy="6727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2530" name="object 2"/>
          <p:cNvSpPr/>
          <p:nvPr/>
        </p:nvSpPr>
        <p:spPr>
          <a:xfrm>
            <a:off x="3579813" y="1243013"/>
            <a:ext cx="4872037" cy="5564187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p>
            <a:endParaRPr lang="zh-CN" altLang="x-none" dirty="0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22531" name="object 3"/>
          <p:cNvSpPr/>
          <p:nvPr/>
        </p:nvSpPr>
        <p:spPr>
          <a:xfrm>
            <a:off x="3617913" y="774700"/>
            <a:ext cx="0" cy="854075"/>
          </a:xfrm>
          <a:custGeom>
            <a:avLst/>
            <a:gdLst/>
            <a:ahLst/>
            <a:cxnLst/>
            <a:pathLst>
              <a:path h="853439">
                <a:moveTo>
                  <a:pt x="0" y="853014"/>
                </a:moveTo>
                <a:lnTo>
                  <a:pt x="0" y="0"/>
                </a:lnTo>
              </a:path>
            </a:pathLst>
          </a:custGeom>
          <a:noFill/>
          <a:ln w="22298" cap="flat" cmpd="sng">
            <a:solidFill>
              <a:srgbClr val="DBDBDB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22532" name="object 4"/>
          <p:cNvSpPr/>
          <p:nvPr/>
        </p:nvSpPr>
        <p:spPr>
          <a:xfrm>
            <a:off x="4392613" y="1243013"/>
            <a:ext cx="452437" cy="0"/>
          </a:xfrm>
          <a:custGeom>
            <a:avLst/>
            <a:gdLst/>
            <a:ahLst/>
            <a:cxnLst/>
            <a:pathLst>
              <a:path w="452120">
                <a:moveTo>
                  <a:pt x="0" y="0"/>
                </a:moveTo>
                <a:lnTo>
                  <a:pt x="451539" y="0"/>
                </a:lnTo>
              </a:path>
            </a:pathLst>
          </a:custGeom>
          <a:noFill/>
          <a:ln w="27872" cap="flat" cmpd="sng">
            <a:solidFill>
              <a:srgbClr val="B3B3B8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5" name="object 5"/>
          <p:cNvSpPr txBox="1"/>
          <p:nvPr/>
        </p:nvSpPr>
        <p:spPr>
          <a:xfrm>
            <a:off x="566738" y="1335088"/>
            <a:ext cx="2684463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800" b="1" kern="1200" cap="none" spc="-105" normalizeH="0" baseline="0" noProof="0" dirty="0">
                <a:solidFill>
                  <a:srgbClr val="D6853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..iilllll  </a:t>
            </a:r>
            <a:r>
              <a:rPr kumimoji="0" sz="800" b="1" kern="1200" cap="none" spc="-10" normalizeH="0" baseline="0" noProof="0" dirty="0">
                <a:solidFill>
                  <a:srgbClr val="D6853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sz="1100" b="1" kern="1200" cap="none" spc="-70" normalizeH="0" baseline="0" noProof="0" dirty="0">
                <a:solidFill>
                  <a:srgbClr val="494F5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P</a:t>
            </a:r>
            <a:r>
              <a:rPr kumimoji="0" sz="1100" b="1" kern="1200" cap="none" spc="-100" normalizeH="0" baseline="0" noProof="0" dirty="0">
                <a:solidFill>
                  <a:srgbClr val="494F5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sz="1100" b="1" kern="1200" cap="none" spc="-105" normalizeH="0" baseline="0" noProof="0" dirty="0">
                <a:solidFill>
                  <a:srgbClr val="494F5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ROJ</a:t>
            </a:r>
            <a:r>
              <a:rPr kumimoji="0" sz="1100" b="1" kern="1200" cap="none" spc="5" normalizeH="0" baseline="0" noProof="0" dirty="0">
                <a:solidFill>
                  <a:srgbClr val="494F5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sz="1100" b="1" kern="1200" cap="none" spc="-85" normalizeH="0" baseline="0" noProof="0" dirty="0">
                <a:solidFill>
                  <a:srgbClr val="494F5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ECT</a:t>
            </a:r>
            <a:r>
              <a:rPr kumimoji="0" sz="1100" b="1" kern="1200" cap="none" spc="0" normalizeH="0" baseline="0" noProof="0" dirty="0">
                <a:solidFill>
                  <a:srgbClr val="494F5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sz="1100" b="1" kern="1200" cap="none" spc="-85" normalizeH="0" baseline="0" noProof="0" dirty="0">
                <a:solidFill>
                  <a:srgbClr val="494F5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sz="1100" b="1" kern="1200" cap="none" spc="130" normalizeH="0" baseline="0" noProof="0" dirty="0">
                <a:solidFill>
                  <a:srgbClr val="494F5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S</a:t>
            </a:r>
            <a:r>
              <a:rPr kumimoji="0" sz="1100" b="1" kern="1200" cap="none" spc="-114" normalizeH="0" baseline="0" noProof="0" dirty="0">
                <a:solidFill>
                  <a:srgbClr val="494F5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U</a:t>
            </a:r>
            <a:r>
              <a:rPr kumimoji="0" sz="1100" b="1" kern="1200" cap="none" spc="-40" normalizeH="0" baseline="0" noProof="0" dirty="0">
                <a:solidFill>
                  <a:srgbClr val="494F5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sz="1100" b="1" kern="1200" cap="none" spc="-200" normalizeH="0" baseline="0" noProof="0" dirty="0">
                <a:solidFill>
                  <a:srgbClr val="494F5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M</a:t>
            </a:r>
            <a:r>
              <a:rPr kumimoji="0" sz="1100" b="1" kern="1200" cap="none" spc="-30" normalizeH="0" baseline="0" noProof="0" dirty="0">
                <a:solidFill>
                  <a:srgbClr val="494F5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sz="1100" b="1" kern="1200" cap="none" spc="-200" normalizeH="0" baseline="0" noProof="0" dirty="0">
                <a:solidFill>
                  <a:srgbClr val="494F5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M</a:t>
            </a:r>
            <a:r>
              <a:rPr kumimoji="0" sz="1100" b="1" kern="1200" cap="none" spc="-120" normalizeH="0" baseline="0" noProof="0" dirty="0">
                <a:solidFill>
                  <a:srgbClr val="494F5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sz="1100" b="1" kern="1200" cap="none" spc="-50" normalizeH="0" baseline="0" noProof="0" dirty="0">
                <a:solidFill>
                  <a:srgbClr val="494F5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A</a:t>
            </a:r>
            <a:r>
              <a:rPr kumimoji="0" sz="1100" b="1" kern="1200" cap="none" spc="-100" normalizeH="0" baseline="0" noProof="0" dirty="0">
                <a:solidFill>
                  <a:srgbClr val="494F5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sz="1100" b="1" kern="1200" cap="none" spc="-120" normalizeH="0" baseline="0" noProof="0" dirty="0">
                <a:solidFill>
                  <a:srgbClr val="494F5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RY</a:t>
            </a:r>
            <a:r>
              <a:rPr kumimoji="0" sz="1100" b="1" kern="1200" cap="none" spc="0" normalizeH="0" baseline="0" noProof="0" dirty="0">
                <a:solidFill>
                  <a:srgbClr val="494F5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sz="1100" b="1" kern="1200" cap="none" spc="-15" normalizeH="0" baseline="0" noProof="0" dirty="0">
                <a:solidFill>
                  <a:srgbClr val="494F5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sz="1000" b="1" kern="1200" cap="none" spc="75" normalizeH="0" baseline="0" noProof="0" dirty="0">
                <a:solidFill>
                  <a:srgbClr val="494F5B"/>
                </a:solidFill>
                <a:latin typeface="Arial" panose="020B0604020202020204"/>
                <a:ea typeface="+mn-ea"/>
                <a:cs typeface="Arial" panose="020B0604020202020204"/>
              </a:rPr>
              <a:t>&amp;</a:t>
            </a:r>
            <a:r>
              <a:rPr kumimoji="0" sz="1000" b="1" kern="1200" cap="none" spc="0" normalizeH="0" baseline="0" noProof="0" dirty="0">
                <a:solidFill>
                  <a:srgbClr val="494F5B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00" b="1" kern="1200" cap="none" spc="-45" normalizeH="0" baseline="0" noProof="0" dirty="0">
                <a:solidFill>
                  <a:srgbClr val="494F5B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100" b="1" kern="1200" cap="none" spc="-210" normalizeH="0" baseline="0" noProof="0" dirty="0">
                <a:solidFill>
                  <a:srgbClr val="494F5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F</a:t>
            </a:r>
            <a:r>
              <a:rPr kumimoji="0" sz="1100" b="1" kern="1200" cap="none" spc="-90" normalizeH="0" baseline="0" noProof="0" dirty="0">
                <a:solidFill>
                  <a:srgbClr val="494F5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sz="1100" b="1" kern="1200" cap="none" spc="-114" normalizeH="0" baseline="0" noProof="0" dirty="0">
                <a:solidFill>
                  <a:srgbClr val="494F5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U</a:t>
            </a:r>
            <a:r>
              <a:rPr kumimoji="0" sz="1100" b="1" kern="1200" cap="none" spc="-125" normalizeH="0" baseline="0" noProof="0" dirty="0">
                <a:solidFill>
                  <a:srgbClr val="494F5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sz="1100" b="1" kern="1200" cap="none" spc="45" normalizeH="0" baseline="0" noProof="0" dirty="0">
                <a:solidFill>
                  <a:srgbClr val="494F5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T</a:t>
            </a:r>
            <a:r>
              <a:rPr kumimoji="0" sz="1100" b="1" kern="1200" cap="none" spc="-114" normalizeH="0" baseline="0" noProof="0" dirty="0">
                <a:solidFill>
                  <a:srgbClr val="494F5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U</a:t>
            </a:r>
            <a:r>
              <a:rPr kumimoji="0" sz="1100" b="1" kern="1200" cap="none" spc="-40" normalizeH="0" baseline="0" noProof="0" dirty="0">
                <a:solidFill>
                  <a:srgbClr val="494F5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sz="1100" b="1" kern="1200" cap="none" spc="-195" normalizeH="0" baseline="0" noProof="0" dirty="0">
                <a:solidFill>
                  <a:srgbClr val="494F5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R</a:t>
            </a:r>
            <a:r>
              <a:rPr kumimoji="0" sz="1100" b="1" kern="1200" cap="none" spc="-90" normalizeH="0" baseline="0" noProof="0" dirty="0">
                <a:solidFill>
                  <a:srgbClr val="494F5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sz="1100" b="1" kern="1200" cap="none" spc="-225" normalizeH="0" baseline="0" noProof="0" dirty="0">
                <a:solidFill>
                  <a:srgbClr val="494F5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E</a:t>
            </a:r>
            <a:r>
              <a:rPr kumimoji="0" sz="1100" b="1" kern="1200" cap="none" spc="0" normalizeH="0" baseline="0" noProof="0" dirty="0">
                <a:solidFill>
                  <a:srgbClr val="494F5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sz="1100" b="1" kern="1200" cap="none" spc="-20" normalizeH="0" baseline="0" noProof="0" dirty="0">
                <a:solidFill>
                  <a:srgbClr val="494F5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sz="1100" b="1" kern="1200" cap="none" spc="15" normalizeH="0" baseline="0" noProof="0" dirty="0">
                <a:solidFill>
                  <a:srgbClr val="5D646E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...</a:t>
            </a:r>
            <a:endParaRPr kumimoji="0" sz="1100" kern="1200" cap="none" spc="0" normalizeH="0" baseline="0" noProof="0"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2000" y="1685925"/>
            <a:ext cx="2566988" cy="10937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479425">
              <a:buNone/>
            </a:pPr>
            <a:r>
              <a:rPr lang="zh-CN" altLang="x-none" sz="2300" b="1">
                <a:solidFill>
                  <a:srgbClr val="D6853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zh-CN" altLang="x-none" sz="23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479425">
              <a:lnSpc>
                <a:spcPct val="131000"/>
              </a:lnSpc>
              <a:spcBef>
                <a:spcPts val="425"/>
              </a:spcBef>
              <a:buNone/>
            </a:pPr>
            <a:r>
              <a:rPr lang="zh-CN" altLang="x-none" sz="1200">
                <a:solidFill>
                  <a:srgbClr val="5D646E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Reflecting on the project outcomes and future possibilities in smart</a:t>
            </a:r>
            <a:endParaRPr lang="zh-CN" altLang="x-none" sz="12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479425">
              <a:spcBef>
                <a:spcPts val="400"/>
              </a:spcBef>
              <a:buNone/>
            </a:pPr>
            <a:r>
              <a:rPr lang="zh-CN" altLang="x-none" sz="1200">
                <a:solidFill>
                  <a:srgbClr val="5D646E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home automation</a:t>
            </a:r>
            <a:endParaRPr lang="zh-CN" altLang="x-none" sz="12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10350" y="1390650"/>
            <a:ext cx="3436938" cy="619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7780">
              <a:buNone/>
            </a:pPr>
            <a:r>
              <a:rPr lang="zh-CN" altLang="x-none" sz="1200" b="1">
                <a:solidFill>
                  <a:srgbClr val="2D313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Comprehensive Summary</a:t>
            </a:r>
            <a:endParaRPr lang="zh-CN" altLang="x-none" sz="12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17780">
              <a:lnSpc>
                <a:spcPct val="135000"/>
              </a:lnSpc>
              <a:spcBef>
                <a:spcPts val="390"/>
              </a:spcBef>
              <a:buNone/>
            </a:pPr>
            <a:r>
              <a:rPr lang="zh-CN" altLang="x-none" sz="900">
                <a:solidFill>
                  <a:srgbClr val="5D646E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Recap of the project objectives, implementation details, and achieved results.</a:t>
            </a:r>
            <a:endParaRPr lang="zh-CN" altLang="x-none" sz="9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51713" y="2684463"/>
            <a:ext cx="2816225" cy="8143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7780" algn="just">
              <a:buNone/>
            </a:pPr>
            <a:r>
              <a:rPr lang="zh-CN" altLang="x-none" sz="1200" b="1">
                <a:solidFill>
                  <a:srgbClr val="2D313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Key Takeaways and Learnings</a:t>
            </a:r>
            <a:endParaRPr lang="zh-CN" altLang="x-none" sz="12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17780" algn="just">
              <a:lnSpc>
                <a:spcPct val="135000"/>
              </a:lnSpc>
              <a:spcBef>
                <a:spcPts val="390"/>
              </a:spcBef>
              <a:buNone/>
            </a:pPr>
            <a:r>
              <a:rPr lang="zh-CN" altLang="x-none" sz="900">
                <a:solidFill>
                  <a:srgbClr val="5D646E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Insights gained from working on the smart home automation </a:t>
            </a:r>
            <a:r>
              <a:rPr lang="zh-CN" altLang="x-none" sz="900">
                <a:solidFill>
                  <a:srgbClr val="494F5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project, including </a:t>
            </a:r>
            <a:r>
              <a:rPr lang="zh-CN" altLang="x-none" sz="900">
                <a:solidFill>
                  <a:srgbClr val="5D646E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technical skil</a:t>
            </a:r>
            <a:r>
              <a:rPr lang="zh-CN" altLang="x-none" sz="900">
                <a:solidFill>
                  <a:srgbClr val="2D313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zh-CN" altLang="x-none" sz="900">
                <a:solidFill>
                  <a:srgbClr val="5D646E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 and problem-solving abilities.</a:t>
            </a:r>
            <a:endParaRPr lang="zh-CN" altLang="x-none" sz="9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51713" y="3973513"/>
            <a:ext cx="2420938" cy="1019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7780">
              <a:buNone/>
            </a:pPr>
            <a:r>
              <a:rPr lang="zh-CN" altLang="x-none" sz="1200" b="1">
                <a:solidFill>
                  <a:srgbClr val="2D313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Future Scope</a:t>
            </a:r>
            <a:endParaRPr lang="zh-CN" altLang="x-none" sz="12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17780">
              <a:lnSpc>
                <a:spcPct val="136000"/>
              </a:lnSpc>
              <a:spcBef>
                <a:spcPts val="415"/>
              </a:spcBef>
              <a:buNone/>
            </a:pPr>
            <a:r>
              <a:rPr lang="zh-CN" altLang="x-none" sz="900">
                <a:solidFill>
                  <a:srgbClr val="5D646E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Exploring potential improvements and advancements </a:t>
            </a:r>
            <a:r>
              <a:rPr lang="zh-CN" altLang="x-none" sz="900">
                <a:solidFill>
                  <a:srgbClr val="494F5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zh-CN" altLang="x-none" sz="900">
                <a:solidFill>
                  <a:srgbClr val="5D646E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smart home automation technology, such as incorporating A</a:t>
            </a:r>
            <a:r>
              <a:rPr lang="zh-CN" altLang="x-none" sz="900">
                <a:solidFill>
                  <a:srgbClr val="2D313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 </a:t>
            </a:r>
            <a:r>
              <a:rPr lang="zh-CN" altLang="x-none" sz="900">
                <a:solidFill>
                  <a:srgbClr val="5D646E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or enhanc</a:t>
            </a:r>
            <a:r>
              <a:rPr lang="zh-CN" altLang="x-none" sz="900">
                <a:solidFill>
                  <a:srgbClr val="7C828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zh-CN" altLang="x-none" sz="900">
                <a:solidFill>
                  <a:srgbClr val="5D646E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ng user interface.</a:t>
            </a:r>
            <a:endParaRPr lang="zh-CN" altLang="x-none" sz="9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99238" y="5843588"/>
            <a:ext cx="3468688" cy="341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 indent="5080">
              <a:lnSpc>
                <a:spcPct val="135000"/>
              </a:lnSpc>
              <a:buNone/>
            </a:pPr>
            <a:r>
              <a:rPr lang="zh-CN" altLang="x-none" sz="900">
                <a:solidFill>
                  <a:srgbClr val="494F5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Opportunities </a:t>
            </a:r>
            <a:r>
              <a:rPr lang="zh-CN" altLang="x-none" sz="900">
                <a:solidFill>
                  <a:srgbClr val="5D646E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to expand system capabilities, like integrating </a:t>
            </a:r>
            <a:r>
              <a:rPr lang="zh-CN" altLang="x-none" sz="900">
                <a:solidFill>
                  <a:srgbClr val="494F5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voice </a:t>
            </a:r>
            <a:r>
              <a:rPr lang="zh-CN" altLang="x-none" sz="900">
                <a:solidFill>
                  <a:srgbClr val="5D646E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command features or adding remote access options.</a:t>
            </a:r>
            <a:endParaRPr lang="zh-CN" altLang="x-none" sz="9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5122" name="object 2"/>
          <p:cNvSpPr/>
          <p:nvPr/>
        </p:nvSpPr>
        <p:spPr>
          <a:xfrm>
            <a:off x="0" y="-635"/>
            <a:ext cx="10692130" cy="756348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p>
            <a:endParaRPr lang="zh-CN" altLang="x-none" dirty="0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3554" name="object 2"/>
          <p:cNvSpPr/>
          <p:nvPr/>
        </p:nvSpPr>
        <p:spPr>
          <a:xfrm>
            <a:off x="0" y="635"/>
            <a:ext cx="10692130" cy="760476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p>
            <a:endParaRPr lang="zh-CN" altLang="x-none" dirty="0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24578" name="object 2"/>
          <p:cNvSpPr/>
          <p:nvPr/>
        </p:nvSpPr>
        <p:spPr>
          <a:xfrm>
            <a:off x="0" y="-97790"/>
            <a:ext cx="10692130" cy="772033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p>
            <a:endParaRPr lang="zh-CN" altLang="x-none" dirty="0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6146" name="object 2"/>
          <p:cNvSpPr/>
          <p:nvPr/>
        </p:nvSpPr>
        <p:spPr>
          <a:xfrm>
            <a:off x="6946900" y="763588"/>
            <a:ext cx="3322638" cy="496887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p>
            <a:endParaRPr lang="zh-CN" altLang="x-none" dirty="0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6147" name="object 3"/>
          <p:cNvSpPr/>
          <p:nvPr/>
        </p:nvSpPr>
        <p:spPr>
          <a:xfrm>
            <a:off x="0" y="6300788"/>
            <a:ext cx="1600200" cy="490537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p>
            <a:endParaRPr lang="zh-CN" altLang="x-none" dirty="0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6738" y="1339850"/>
            <a:ext cx="4205288" cy="849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650" b="1" kern="1200" cap="none" spc="-85" normalizeH="0" baseline="0" noProof="0" dirty="0">
                <a:solidFill>
                  <a:srgbClr val="D6853B"/>
                </a:solidFill>
                <a:latin typeface="Arial" panose="020B0604020202020204"/>
                <a:ea typeface="+mn-ea"/>
                <a:cs typeface="Arial" panose="020B0604020202020204"/>
              </a:rPr>
              <a:t>..iilllllll  </a:t>
            </a:r>
            <a:r>
              <a:rPr kumimoji="0" sz="650" b="1" kern="1200" cap="none" spc="-35" normalizeH="0" baseline="0" noProof="0" dirty="0">
                <a:solidFill>
                  <a:srgbClr val="D6853B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00" b="1" kern="1200" cap="none" spc="8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SMART</a:t>
            </a:r>
            <a:r>
              <a:rPr kumimoji="0" sz="1000" b="1" kern="1200" cap="none" spc="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00" b="1" kern="1200" cap="none" spc="-1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00" b="1" kern="1200" cap="none" spc="10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HO</a:t>
            </a:r>
            <a:r>
              <a:rPr kumimoji="0" sz="1000" b="1" kern="1200" cap="none" spc="-114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00" b="1" kern="1200" cap="none" spc="6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ME</a:t>
            </a:r>
            <a:r>
              <a:rPr kumimoji="0" sz="1000" b="1" kern="1200" cap="none" spc="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00" b="1" kern="1200" cap="none" spc="-13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00" b="1" kern="1200" cap="none" spc="13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AUTOMATION</a:t>
            </a:r>
            <a:endParaRPr kumimoji="0" sz="100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  <a:p>
            <a:pPr marL="29210" marR="0" defTabSz="914400" fontAlgn="auto">
              <a:spcBef>
                <a:spcPts val="31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600" b="1" kern="1200" cap="none" spc="-305" normalizeH="0" baseline="0" noProof="0" dirty="0">
                <a:solidFill>
                  <a:srgbClr val="D6853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PROBLEM  </a:t>
            </a:r>
            <a:r>
              <a:rPr kumimoji="0" sz="2600" b="1" kern="1200" cap="none" spc="-135" normalizeH="0" baseline="0" noProof="0" dirty="0">
                <a:solidFill>
                  <a:srgbClr val="D6853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S</a:t>
            </a:r>
            <a:r>
              <a:rPr kumimoji="0" sz="2600" b="1" kern="1200" cap="none" spc="-395" normalizeH="0" baseline="0" noProof="0" dirty="0">
                <a:solidFill>
                  <a:srgbClr val="D6853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T</a:t>
            </a:r>
            <a:r>
              <a:rPr kumimoji="0" sz="2600" b="1" kern="1200" cap="none" spc="-80" normalizeH="0" baseline="0" noProof="0" dirty="0">
                <a:solidFill>
                  <a:srgbClr val="D6853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A</a:t>
            </a:r>
            <a:r>
              <a:rPr kumimoji="0" sz="2600" b="1" kern="1200" cap="none" spc="-380" normalizeH="0" baseline="0" noProof="0" dirty="0">
                <a:solidFill>
                  <a:srgbClr val="D6853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TEM</a:t>
            </a:r>
            <a:r>
              <a:rPr kumimoji="0" sz="2600" b="1" kern="1200" cap="none" spc="-365" normalizeH="0" baseline="0" noProof="0" dirty="0">
                <a:solidFill>
                  <a:srgbClr val="D6853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sz="2600" b="1" kern="1200" cap="none" spc="-440" normalizeH="0" baseline="0" noProof="0" dirty="0">
                <a:solidFill>
                  <a:srgbClr val="D6853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E</a:t>
            </a:r>
            <a:r>
              <a:rPr kumimoji="0" sz="2600" b="1" kern="1200" cap="none" spc="-185" normalizeH="0" baseline="0" noProof="0" dirty="0">
                <a:solidFill>
                  <a:srgbClr val="D6853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NT</a:t>
            </a:r>
            <a:endParaRPr kumimoji="0" sz="2600" kern="1200" cap="none" spc="0" normalizeH="0" baseline="0" noProof="0">
              <a:latin typeface="Times New Roman" panose="02020603050405020304"/>
              <a:ea typeface="+mn-ea"/>
              <a:cs typeface="Times New Roman" panose="02020603050405020304"/>
            </a:endParaRPr>
          </a:p>
          <a:p>
            <a:pPr marL="23495" marR="0" defTabSz="914400" fontAlgn="auto">
              <a:spcBef>
                <a:spcPts val="60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200" kern="1200" cap="none" spc="2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Explori</a:t>
            </a:r>
            <a:r>
              <a:rPr kumimoji="0" sz="1200" kern="1200" cap="none" spc="9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ng</a:t>
            </a:r>
            <a:r>
              <a:rPr kumimoji="0" sz="1200" kern="1200" cap="none" spc="-19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200" kern="1200" cap="none" spc="4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Automation</a:t>
            </a:r>
            <a:r>
              <a:rPr kumimoji="0" sz="1200" kern="1200" cap="none" spc="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200" kern="1200" cap="none" spc="-12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200" kern="1200" cap="none" spc="1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Challenges</a:t>
            </a:r>
            <a:r>
              <a:rPr kumimoji="0" sz="1200" kern="1200" cap="none" spc="8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200" kern="1200" cap="none" spc="4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i</a:t>
            </a:r>
            <a:r>
              <a:rPr kumimoji="0" sz="1200" kern="1200" cap="none" spc="13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n</a:t>
            </a:r>
            <a:r>
              <a:rPr kumimoji="0" sz="1200" kern="1200" cap="none" spc="-8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200" kern="1200" cap="none" spc="3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Smart</a:t>
            </a:r>
            <a:r>
              <a:rPr kumimoji="0" sz="1200" kern="1200" cap="none" spc="9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200" kern="1200" cap="none" spc="5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Home</a:t>
            </a:r>
            <a:r>
              <a:rPr kumimoji="0" sz="1200" kern="1200" cap="none" spc="-3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200" kern="1200" cap="none" spc="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Systems</a:t>
            </a:r>
            <a:endParaRPr kumimoji="0" sz="120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1975" y="2943225"/>
            <a:ext cx="755650" cy="30686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005" marR="0" defTabSz="914400" fontAlgn="auto">
              <a:lnSpc>
                <a:spcPts val="49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4900" b="1" i="1" kern="1200" cap="none" spc="-915" normalizeH="0" baseline="0" noProof="0" dirty="0">
                <a:solidFill>
                  <a:srgbClr val="D6853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Ml</a:t>
            </a:r>
            <a:endParaRPr kumimoji="0" sz="4900" kern="1200" cap="none" spc="0" normalizeH="0" baseline="0" noProof="0">
              <a:latin typeface="Times New Roman" panose="02020603050405020304"/>
              <a:ea typeface="+mn-ea"/>
              <a:cs typeface="Times New Roman" panose="02020603050405020304"/>
            </a:endParaRPr>
          </a:p>
          <a:p>
            <a:pPr marL="12700" marR="0" defTabSz="914400" fontAlgn="auto">
              <a:lnSpc>
                <a:spcPts val="76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7200" kern="1200" cap="none" spc="1080" normalizeH="0" baseline="0" noProof="0" dirty="0">
                <a:solidFill>
                  <a:srgbClr val="A54F36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..</a:t>
            </a:r>
            <a:endParaRPr kumimoji="0" sz="7200" kern="1200" cap="none" spc="0" normalizeH="0" baseline="0" noProof="0">
              <a:latin typeface="Times New Roman" panose="02020603050405020304"/>
              <a:ea typeface="+mn-ea"/>
              <a:cs typeface="Times New Roman" panose="02020603050405020304"/>
            </a:endParaRPr>
          </a:p>
          <a:p>
            <a:pPr marL="12700" marR="0" defTabSz="914400" fontAlgn="auto">
              <a:spcBef>
                <a:spcPts val="52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3700" b="1" kern="1200" cap="none" spc="1415" normalizeH="0" baseline="0" noProof="0" dirty="0">
                <a:solidFill>
                  <a:srgbClr val="6E2F2D"/>
                </a:solidFill>
                <a:latin typeface="Arial" panose="020B0604020202020204"/>
                <a:ea typeface="+mn-ea"/>
                <a:cs typeface="Arial" panose="020B0604020202020204"/>
              </a:rPr>
              <a:t>j</a:t>
            </a:r>
            <a:r>
              <a:rPr kumimoji="0" sz="3700" b="1" kern="1200" cap="none" spc="800" normalizeH="0" baseline="0" noProof="0" dirty="0">
                <a:solidFill>
                  <a:srgbClr val="6E2F2D"/>
                </a:solidFill>
                <a:latin typeface="Arial" panose="020B0604020202020204"/>
                <a:ea typeface="+mn-ea"/>
                <a:cs typeface="Arial" panose="020B0604020202020204"/>
              </a:rPr>
              <a:t>t</a:t>
            </a:r>
            <a:endParaRPr kumimoji="0" sz="370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  <a:p>
            <a:pPr marL="12700" marR="0" defTabSz="914400" fontAlgn="auto">
              <a:spcBef>
                <a:spcPts val="117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5150" i="1" kern="1200" cap="none" spc="240" normalizeH="0" baseline="0" noProof="0" dirty="0">
                <a:solidFill>
                  <a:srgbClr val="492F31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II</a:t>
            </a:r>
            <a:endParaRPr kumimoji="0" sz="5150" kern="1200" cap="none" spc="0" normalizeH="0" baseline="0" noProof="0"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30325" y="3036888"/>
            <a:ext cx="6319838" cy="434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200" b="1" kern="1200" cap="none" spc="35" normalizeH="0" baseline="0" noProof="0" dirty="0">
                <a:solidFill>
                  <a:srgbClr val="2F333D"/>
                </a:solidFill>
                <a:latin typeface="Arial" panose="020B0604020202020204"/>
                <a:ea typeface="+mn-ea"/>
                <a:cs typeface="Arial" panose="020B0604020202020204"/>
              </a:rPr>
              <a:t>Garden L</a:t>
            </a:r>
            <a:r>
              <a:rPr kumimoji="0" sz="1200" b="1" kern="1200" cap="none" spc="-150" normalizeH="0" baseline="0" noProof="0" dirty="0">
                <a:solidFill>
                  <a:srgbClr val="2F333D"/>
                </a:solidFill>
                <a:latin typeface="Arial" panose="020B0604020202020204"/>
                <a:ea typeface="+mn-ea"/>
                <a:cs typeface="Arial" panose="020B0604020202020204"/>
              </a:rPr>
              <a:t>i</a:t>
            </a:r>
            <a:r>
              <a:rPr kumimoji="0" sz="1200" b="1" kern="1200" cap="none" spc="45" normalizeH="0" baseline="0" noProof="0" dirty="0">
                <a:solidFill>
                  <a:srgbClr val="2F333D"/>
                </a:solidFill>
                <a:latin typeface="Arial" panose="020B0604020202020204"/>
                <a:ea typeface="+mn-ea"/>
                <a:cs typeface="Arial" panose="020B0604020202020204"/>
              </a:rPr>
              <a:t>g</a:t>
            </a:r>
            <a:r>
              <a:rPr kumimoji="0" sz="1200" b="1" kern="1200" cap="none" spc="5" normalizeH="0" baseline="0" noProof="0" dirty="0">
                <a:solidFill>
                  <a:srgbClr val="2F333D"/>
                </a:solidFill>
                <a:latin typeface="Arial" panose="020B0604020202020204"/>
                <a:ea typeface="+mn-ea"/>
                <a:cs typeface="Arial" panose="020B0604020202020204"/>
              </a:rPr>
              <a:t>h</a:t>
            </a:r>
            <a:r>
              <a:rPr kumimoji="0" sz="1200" b="1" kern="1200" cap="none" spc="215" normalizeH="0" baseline="0" noProof="0" dirty="0">
                <a:solidFill>
                  <a:srgbClr val="2F333D"/>
                </a:solidFill>
                <a:latin typeface="Arial" panose="020B0604020202020204"/>
                <a:ea typeface="+mn-ea"/>
                <a:cs typeface="Arial" panose="020B0604020202020204"/>
              </a:rPr>
              <a:t>t</a:t>
            </a:r>
            <a:r>
              <a:rPr kumimoji="0" sz="1200" b="1" kern="1200" cap="none" spc="-30" normalizeH="0" baseline="0" noProof="0" dirty="0">
                <a:solidFill>
                  <a:srgbClr val="2F333D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200" b="1" kern="1200" cap="none" spc="30" normalizeH="0" baseline="0" noProof="0" dirty="0">
                <a:solidFill>
                  <a:srgbClr val="2F333D"/>
                </a:solidFill>
                <a:latin typeface="Arial" panose="020B0604020202020204"/>
                <a:ea typeface="+mn-ea"/>
                <a:cs typeface="Arial" panose="020B0604020202020204"/>
              </a:rPr>
              <a:t>Control</a:t>
            </a:r>
            <a:endParaRPr kumimoji="0" sz="120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  <a:p>
            <a:pPr marL="12700" marR="0" defTabSz="914400" fontAlgn="auto">
              <a:spcBef>
                <a:spcPts val="77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050" kern="1200" cap="none" spc="7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Ut</a:t>
            </a:r>
            <a:r>
              <a:rPr kumimoji="0" sz="1050" kern="1200" cap="none" spc="-4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i</a:t>
            </a:r>
            <a:r>
              <a:rPr kumimoji="0" sz="1050" kern="1200" cap="none" spc="3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l</a:t>
            </a:r>
            <a:r>
              <a:rPr kumimoji="0" sz="1050" kern="1200" cap="none" spc="-1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i</a:t>
            </a:r>
            <a:r>
              <a:rPr kumimoji="0" sz="1050" kern="1200" cap="none" spc="-1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ze</a:t>
            </a:r>
            <a:r>
              <a:rPr kumimoji="0" sz="1050" kern="1200" cap="none" spc="5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kern="1200" cap="none" spc="-6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LDR</a:t>
            </a:r>
            <a:r>
              <a:rPr kumimoji="0" sz="1050" kern="1200" cap="none" spc="-3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kern="1200" cap="none" spc="1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sensors</a:t>
            </a:r>
            <a:r>
              <a:rPr kumimoji="0" sz="1050" kern="1200" cap="none" spc="-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kern="1200" cap="none" spc="6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to</a:t>
            </a:r>
            <a:r>
              <a:rPr kumimoji="0" sz="1050" kern="1200" cap="none" spc="1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kern="1200" cap="none" spc="3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automate </a:t>
            </a:r>
            <a:r>
              <a:rPr kumimoji="0" sz="1050" kern="1200" cap="none" spc="2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gard</a:t>
            </a:r>
            <a:r>
              <a:rPr kumimoji="0" sz="1050" kern="1200" cap="none" spc="12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e</a:t>
            </a:r>
            <a:r>
              <a:rPr kumimoji="0" sz="1050" kern="1200" cap="none" spc="95" normalizeH="0" baseline="0" noProof="0" dirty="0">
                <a:solidFill>
                  <a:srgbClr val="2F333D"/>
                </a:solidFill>
                <a:latin typeface="Arial" panose="020B0604020202020204"/>
                <a:ea typeface="+mn-ea"/>
                <a:cs typeface="Arial" panose="020B0604020202020204"/>
              </a:rPr>
              <a:t>n</a:t>
            </a:r>
            <a:r>
              <a:rPr kumimoji="0" sz="1050" kern="1200" cap="none" spc="-55" normalizeH="0" baseline="0" noProof="0" dirty="0">
                <a:solidFill>
                  <a:srgbClr val="2F333D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kern="1200" cap="none" spc="-1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li</a:t>
            </a:r>
            <a:r>
              <a:rPr kumimoji="0" sz="1050" kern="1200" cap="none" spc="4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ghtin</a:t>
            </a:r>
            <a:r>
              <a:rPr kumimoji="0" sz="1050" kern="1200" cap="none" spc="2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g</a:t>
            </a:r>
            <a:r>
              <a:rPr kumimoji="0" sz="1050" kern="1200" cap="none" spc="160" normalizeH="0" baseline="0" noProof="0" dirty="0">
                <a:solidFill>
                  <a:srgbClr val="70757E"/>
                </a:solidFill>
                <a:latin typeface="Arial" panose="020B0604020202020204"/>
                <a:ea typeface="+mn-ea"/>
                <a:cs typeface="Arial" panose="020B0604020202020204"/>
              </a:rPr>
              <a:t>,</a:t>
            </a:r>
            <a:r>
              <a:rPr kumimoji="0" sz="1050" kern="1200" cap="none" spc="-175" normalizeH="0" baseline="0" noProof="0" dirty="0">
                <a:solidFill>
                  <a:srgbClr val="70757E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kern="1200" cap="none" spc="3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ensur</a:t>
            </a:r>
            <a:r>
              <a:rPr kumimoji="0" sz="1050" kern="1200" cap="none" spc="2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i</a:t>
            </a:r>
            <a:r>
              <a:rPr kumimoji="0" sz="1050" kern="1200" cap="none" spc="7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ng</a:t>
            </a:r>
            <a:r>
              <a:rPr kumimoji="0" sz="1050" kern="1200" cap="none" spc="-7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kern="1200" cap="none" spc="-1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li</a:t>
            </a:r>
            <a:r>
              <a:rPr kumimoji="0" sz="1050" kern="1200" cap="none" spc="2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ghts</a:t>
            </a:r>
            <a:r>
              <a:rPr kumimoji="0" sz="1050" kern="1200" cap="none" spc="1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kern="1200" cap="none" spc="1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activate</a:t>
            </a:r>
            <a:r>
              <a:rPr kumimoji="0" sz="1050" kern="1200" cap="none" spc="2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kern="1200" cap="none" spc="3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at</a:t>
            </a:r>
            <a:r>
              <a:rPr kumimoji="0" sz="1050" kern="1200" cap="none" spc="-2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kern="1200" cap="none" spc="1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dusk</a:t>
            </a:r>
            <a:r>
              <a:rPr kumimoji="0" sz="1050" kern="1200" cap="none" spc="5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kern="1200" cap="none" spc="2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and</a:t>
            </a:r>
            <a:r>
              <a:rPr kumimoji="0" sz="1050" kern="1200" cap="none" spc="-2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kern="1200" cap="none" spc="6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turn</a:t>
            </a:r>
            <a:r>
              <a:rPr kumimoji="0" sz="1050" kern="1200" cap="none" spc="4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kern="1200" cap="none" spc="5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off</a:t>
            </a:r>
            <a:r>
              <a:rPr kumimoji="0" sz="1050" kern="1200" cap="none" spc="-1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kern="1200" cap="none" spc="3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at</a:t>
            </a:r>
            <a:r>
              <a:rPr kumimoji="0" sz="1050" kern="1200" cap="none" spc="-2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kern="1200" cap="none" spc="2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dawn.</a:t>
            </a:r>
            <a:endParaRPr kumimoji="0" sz="105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25563" y="3833813"/>
            <a:ext cx="7358063" cy="441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200" b="1" kern="1200" cap="none" spc="70" normalizeH="0" baseline="0" noProof="0" dirty="0">
                <a:solidFill>
                  <a:srgbClr val="2F333D"/>
                </a:solidFill>
                <a:latin typeface="Arial" panose="020B0604020202020204"/>
                <a:ea typeface="+mn-ea"/>
                <a:cs typeface="Arial" panose="020B0604020202020204"/>
              </a:rPr>
              <a:t>Water</a:t>
            </a:r>
            <a:r>
              <a:rPr kumimoji="0" sz="1200" b="1" kern="1200" cap="none" spc="60" normalizeH="0" baseline="0" noProof="0" dirty="0">
                <a:solidFill>
                  <a:srgbClr val="2F333D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200" b="1" kern="1200" cap="none" spc="45" normalizeH="0" baseline="0" noProof="0" dirty="0">
                <a:solidFill>
                  <a:srgbClr val="2F333D"/>
                </a:solidFill>
                <a:latin typeface="Arial" panose="020B0604020202020204"/>
                <a:ea typeface="+mn-ea"/>
                <a:cs typeface="Arial" panose="020B0604020202020204"/>
              </a:rPr>
              <a:t>Tank</a:t>
            </a:r>
            <a:r>
              <a:rPr kumimoji="0" sz="1200" b="1" kern="1200" cap="none" spc="-65" normalizeH="0" baseline="0" noProof="0" dirty="0">
                <a:solidFill>
                  <a:srgbClr val="2F333D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200" b="1" kern="1200" cap="none" spc="60" normalizeH="0" baseline="0" noProof="0" dirty="0">
                <a:solidFill>
                  <a:srgbClr val="2F333D"/>
                </a:solidFill>
                <a:latin typeface="Arial" panose="020B0604020202020204"/>
                <a:ea typeface="+mn-ea"/>
                <a:cs typeface="Arial" panose="020B0604020202020204"/>
              </a:rPr>
              <a:t>A</a:t>
            </a:r>
            <a:r>
              <a:rPr kumimoji="0" sz="1200" b="1" kern="1200" cap="none" spc="-10" normalizeH="0" baseline="0" noProof="0" dirty="0">
                <a:solidFill>
                  <a:srgbClr val="2F333D"/>
                </a:solidFill>
                <a:latin typeface="Arial" panose="020B0604020202020204"/>
                <a:ea typeface="+mn-ea"/>
                <a:cs typeface="Arial" panose="020B0604020202020204"/>
              </a:rPr>
              <a:t>u</a:t>
            </a:r>
            <a:r>
              <a:rPr kumimoji="0" sz="1200" b="1" kern="1200" cap="none" spc="95" normalizeH="0" baseline="0" noProof="0" dirty="0">
                <a:solidFill>
                  <a:srgbClr val="2F333D"/>
                </a:solidFill>
                <a:latin typeface="Arial" panose="020B0604020202020204"/>
                <a:ea typeface="+mn-ea"/>
                <a:cs typeface="Arial" panose="020B0604020202020204"/>
              </a:rPr>
              <a:t>tomat</a:t>
            </a:r>
            <a:r>
              <a:rPr kumimoji="0" sz="1200" b="1" kern="1200" cap="none" spc="90" normalizeH="0" baseline="0" noProof="0" dirty="0">
                <a:solidFill>
                  <a:srgbClr val="2F333D"/>
                </a:solidFill>
                <a:latin typeface="Arial" panose="020B0604020202020204"/>
                <a:ea typeface="+mn-ea"/>
                <a:cs typeface="Arial" panose="020B0604020202020204"/>
              </a:rPr>
              <a:t>i</a:t>
            </a:r>
            <a:r>
              <a:rPr kumimoji="0" sz="1200" b="1" kern="1200" cap="none" spc="65" normalizeH="0" baseline="0" noProof="0" dirty="0">
                <a:solidFill>
                  <a:srgbClr val="2F333D"/>
                </a:solidFill>
                <a:latin typeface="Arial" panose="020B0604020202020204"/>
                <a:ea typeface="+mn-ea"/>
                <a:cs typeface="Arial" panose="020B0604020202020204"/>
              </a:rPr>
              <a:t>on</a:t>
            </a:r>
            <a:endParaRPr kumimoji="0" sz="120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  <a:p>
            <a:pPr marL="17780" marR="0" defTabSz="914400" fontAlgn="auto">
              <a:spcBef>
                <a:spcPts val="81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050" kern="1200" cap="none" spc="7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Im</a:t>
            </a:r>
            <a:r>
              <a:rPr kumimoji="0" sz="1050" kern="1200" cap="none" spc="2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p</a:t>
            </a:r>
            <a:r>
              <a:rPr kumimoji="0" sz="1050" kern="1200" cap="none" spc="-20" normalizeH="0" baseline="0" noProof="0" dirty="0">
                <a:solidFill>
                  <a:srgbClr val="2F333D"/>
                </a:solidFill>
                <a:latin typeface="Arial" panose="020B0604020202020204"/>
                <a:ea typeface="+mn-ea"/>
                <a:cs typeface="Arial" panose="020B0604020202020204"/>
              </a:rPr>
              <a:t>l</a:t>
            </a:r>
            <a:r>
              <a:rPr kumimoji="0" sz="1050" kern="1200" cap="none" spc="4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ement</a:t>
            </a:r>
            <a:r>
              <a:rPr kumimoji="0" sz="1050" kern="1200" cap="none" spc="2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kern="1200" cap="none" spc="3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automated</a:t>
            </a:r>
            <a:r>
              <a:rPr kumimoji="0" sz="1050" kern="1200" cap="none" spc="5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kern="1200" cap="none" spc="3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inlet</a:t>
            </a:r>
            <a:r>
              <a:rPr kumimoji="0" sz="1050" kern="1200" cap="none" spc="-4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kern="1200" cap="none" spc="4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and</a:t>
            </a:r>
            <a:r>
              <a:rPr kumimoji="0" sz="1050" kern="1200" cap="none" spc="-3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kern="1200" cap="none" spc="4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outlet</a:t>
            </a:r>
            <a:r>
              <a:rPr kumimoji="0" sz="1050" kern="1200" cap="none" spc="2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kern="1200" cap="none" spc="4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control</a:t>
            </a:r>
            <a:r>
              <a:rPr kumimoji="0" sz="1050" kern="1200" cap="none" spc="-6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kern="1200" cap="none" spc="6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for</a:t>
            </a:r>
            <a:r>
              <a:rPr kumimoji="0" sz="1050" kern="1200" cap="none" spc="-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kern="1200" cap="none" spc="3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water </a:t>
            </a:r>
            <a:r>
              <a:rPr kumimoji="0" sz="1050" kern="1200" cap="none" spc="1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tanks,</a:t>
            </a:r>
            <a:r>
              <a:rPr kumimoji="0" sz="1050" kern="1200" cap="none" spc="8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kern="1200" cap="none" spc="3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preventing</a:t>
            </a:r>
            <a:r>
              <a:rPr kumimoji="0" sz="1050" kern="1200" cap="none" spc="-5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kern="1200" cap="none" spc="2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overflow</a:t>
            </a:r>
            <a:r>
              <a:rPr kumimoji="0" sz="1050" kern="1200" cap="none" spc="4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kern="1200" cap="none" spc="2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and</a:t>
            </a:r>
            <a:r>
              <a:rPr kumimoji="0" sz="1050" kern="1200" cap="none" spc="2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kern="1200" cap="none" spc="3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ensur</a:t>
            </a:r>
            <a:r>
              <a:rPr kumimoji="0" sz="1050" kern="1200" cap="none" spc="7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i</a:t>
            </a:r>
            <a:r>
              <a:rPr kumimoji="0" sz="1050" kern="1200" cap="none" spc="5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ng</a:t>
            </a:r>
            <a:r>
              <a:rPr kumimoji="0" sz="1050" kern="1200" cap="none" spc="-12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kern="1200" cap="none" spc="5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opti</a:t>
            </a:r>
            <a:r>
              <a:rPr kumimoji="0" sz="1050" kern="1200" cap="none" spc="5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mal</a:t>
            </a:r>
            <a:r>
              <a:rPr kumimoji="0" sz="1050" kern="1200" cap="none" spc="-7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kern="1200" cap="none" spc="2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water</a:t>
            </a:r>
            <a:r>
              <a:rPr kumimoji="0" sz="1050" kern="1200" cap="none" spc="13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kern="1200" cap="none" spc="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levels.</a:t>
            </a:r>
            <a:endParaRPr kumimoji="0" sz="105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25563" y="4635500"/>
            <a:ext cx="7429500" cy="4365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200" b="1" kern="1200" cap="none" spc="60" normalizeH="0" baseline="0" noProof="0" dirty="0">
                <a:solidFill>
                  <a:srgbClr val="2F333D"/>
                </a:solidFill>
                <a:latin typeface="Arial" panose="020B0604020202020204"/>
                <a:ea typeface="+mn-ea"/>
                <a:cs typeface="Arial" panose="020B0604020202020204"/>
              </a:rPr>
              <a:t>Temperat</a:t>
            </a:r>
            <a:r>
              <a:rPr kumimoji="0" sz="1200" b="1" kern="1200" cap="none" spc="120" normalizeH="0" baseline="0" noProof="0" dirty="0">
                <a:solidFill>
                  <a:srgbClr val="2F333D"/>
                </a:solidFill>
                <a:latin typeface="Arial" panose="020B0604020202020204"/>
                <a:ea typeface="+mn-ea"/>
                <a:cs typeface="Arial" panose="020B0604020202020204"/>
              </a:rPr>
              <a:t>u</a:t>
            </a:r>
            <a:r>
              <a:rPr kumimoji="0" sz="1200" b="1" kern="1200" cap="none" spc="110" normalizeH="0" baseline="0" noProof="0" dirty="0">
                <a:solidFill>
                  <a:srgbClr val="2F333D"/>
                </a:solidFill>
                <a:latin typeface="Arial" panose="020B0604020202020204"/>
                <a:ea typeface="+mn-ea"/>
                <a:cs typeface="Arial" panose="020B0604020202020204"/>
              </a:rPr>
              <a:t>re</a:t>
            </a:r>
            <a:r>
              <a:rPr kumimoji="0" sz="1200" b="1" kern="1200" cap="none" spc="-75" normalizeH="0" baseline="0" noProof="0" dirty="0">
                <a:solidFill>
                  <a:srgbClr val="2F333D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200" b="1" kern="1200" cap="none" spc="5" normalizeH="0" baseline="0" noProof="0" dirty="0">
                <a:solidFill>
                  <a:srgbClr val="2F333D"/>
                </a:solidFill>
                <a:latin typeface="Arial" panose="020B0604020202020204"/>
                <a:ea typeface="+mn-ea"/>
                <a:cs typeface="Arial" panose="020B0604020202020204"/>
              </a:rPr>
              <a:t>Re</a:t>
            </a:r>
            <a:r>
              <a:rPr kumimoji="0" sz="1200" b="1" kern="1200" cap="none" spc="-70" normalizeH="0" baseline="0" noProof="0" dirty="0">
                <a:solidFill>
                  <a:srgbClr val="2F333D"/>
                </a:solidFill>
                <a:latin typeface="Arial" panose="020B0604020202020204"/>
                <a:ea typeface="+mn-ea"/>
                <a:cs typeface="Arial" panose="020B0604020202020204"/>
              </a:rPr>
              <a:t>g</a:t>
            </a:r>
            <a:r>
              <a:rPr kumimoji="0" sz="1200" b="1" kern="1200" cap="none" spc="45" normalizeH="0" baseline="0" noProof="0" dirty="0">
                <a:solidFill>
                  <a:srgbClr val="2F333D"/>
                </a:solidFill>
                <a:latin typeface="Arial" panose="020B0604020202020204"/>
                <a:ea typeface="+mn-ea"/>
                <a:cs typeface="Arial" panose="020B0604020202020204"/>
              </a:rPr>
              <a:t>u</a:t>
            </a:r>
            <a:r>
              <a:rPr kumimoji="0" sz="1200" b="1" kern="1200" cap="none" spc="15" normalizeH="0" baseline="0" noProof="0" dirty="0">
                <a:solidFill>
                  <a:srgbClr val="2F333D"/>
                </a:solidFill>
                <a:latin typeface="Arial" panose="020B0604020202020204"/>
                <a:ea typeface="+mn-ea"/>
                <a:cs typeface="Arial" panose="020B0604020202020204"/>
              </a:rPr>
              <a:t>l</a:t>
            </a:r>
            <a:r>
              <a:rPr kumimoji="0" sz="1200" b="1" kern="1200" cap="none" spc="125" normalizeH="0" baseline="0" noProof="0" dirty="0">
                <a:solidFill>
                  <a:srgbClr val="2F333D"/>
                </a:solidFill>
                <a:latin typeface="Arial" panose="020B0604020202020204"/>
                <a:ea typeface="+mn-ea"/>
                <a:cs typeface="Arial" panose="020B0604020202020204"/>
              </a:rPr>
              <a:t>at</a:t>
            </a:r>
            <a:r>
              <a:rPr kumimoji="0" sz="1200" b="1" kern="1200" cap="none" spc="-5" normalizeH="0" baseline="0" noProof="0" dirty="0">
                <a:solidFill>
                  <a:srgbClr val="2F333D"/>
                </a:solidFill>
                <a:latin typeface="Arial" panose="020B0604020202020204"/>
                <a:ea typeface="+mn-ea"/>
                <a:cs typeface="Arial" panose="020B0604020202020204"/>
              </a:rPr>
              <a:t>i</a:t>
            </a:r>
            <a:r>
              <a:rPr kumimoji="0" sz="1200" b="1" kern="1200" cap="none" spc="65" normalizeH="0" baseline="0" noProof="0" dirty="0">
                <a:solidFill>
                  <a:srgbClr val="2F333D"/>
                </a:solidFill>
                <a:latin typeface="Arial" panose="020B0604020202020204"/>
                <a:ea typeface="+mn-ea"/>
                <a:cs typeface="Arial" panose="020B0604020202020204"/>
              </a:rPr>
              <a:t>on</a:t>
            </a:r>
            <a:endParaRPr kumimoji="0" sz="120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  <a:p>
            <a:pPr marL="17780" marR="0" defTabSz="914400" fontAlgn="auto">
              <a:spcBef>
                <a:spcPts val="77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050" kern="1200" cap="none" spc="-2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Re</a:t>
            </a:r>
            <a:r>
              <a:rPr kumimoji="0" sz="1050" kern="1200" cap="none" spc="-9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g</a:t>
            </a:r>
            <a:r>
              <a:rPr kumimoji="0" sz="1050" kern="1200" cap="none" spc="3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ulate</a:t>
            </a:r>
            <a:r>
              <a:rPr kumimoji="0" sz="1050" kern="1200" cap="none" spc="1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kern="1200" cap="none" spc="3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home</a:t>
            </a:r>
            <a:r>
              <a:rPr kumimoji="0" sz="1050" kern="1200" cap="none" spc="4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kern="1200" cap="none" spc="3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heating</a:t>
            </a:r>
            <a:r>
              <a:rPr kumimoji="0" sz="1050" kern="1200" cap="none" spc="-10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kern="1200" cap="none" spc="4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and</a:t>
            </a:r>
            <a:r>
              <a:rPr kumimoji="0" sz="1050" kern="1200" cap="none" spc="-3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kern="1200" cap="none" spc="3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cool</a:t>
            </a:r>
            <a:r>
              <a:rPr kumimoji="0" sz="1050" kern="1200" cap="none" spc="70" normalizeH="0" baseline="0" noProof="0" dirty="0">
                <a:solidFill>
                  <a:srgbClr val="2F333D"/>
                </a:solidFill>
                <a:latin typeface="Arial" panose="020B0604020202020204"/>
                <a:ea typeface="+mn-ea"/>
                <a:cs typeface="Arial" panose="020B0604020202020204"/>
              </a:rPr>
              <a:t>i</a:t>
            </a:r>
            <a:r>
              <a:rPr kumimoji="0" sz="1050" kern="1200" cap="none" spc="5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ng</a:t>
            </a:r>
            <a:r>
              <a:rPr kumimoji="0" sz="1050" kern="1200" cap="none" spc="-12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kern="1200" cap="none" spc="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systems</a:t>
            </a:r>
            <a:r>
              <a:rPr kumimoji="0" sz="1050" kern="1200" cap="none" spc="7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kern="1200" cap="none" spc="1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based</a:t>
            </a:r>
            <a:r>
              <a:rPr kumimoji="0" sz="1050" kern="1200" cap="none" spc="-3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kern="1200" cap="none" spc="114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o</a:t>
            </a:r>
            <a:r>
              <a:rPr kumimoji="0" sz="1050" kern="1200" cap="none" spc="95" normalizeH="0" baseline="0" noProof="0" dirty="0">
                <a:solidFill>
                  <a:srgbClr val="2F333D"/>
                </a:solidFill>
                <a:latin typeface="Arial" panose="020B0604020202020204"/>
                <a:ea typeface="+mn-ea"/>
                <a:cs typeface="Arial" panose="020B0604020202020204"/>
              </a:rPr>
              <a:t>n</a:t>
            </a:r>
            <a:r>
              <a:rPr kumimoji="0" sz="1050" kern="1200" cap="none" spc="-145" normalizeH="0" baseline="0" noProof="0" dirty="0">
                <a:solidFill>
                  <a:srgbClr val="2F333D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kern="1200" cap="none" spc="4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temperature</a:t>
            </a:r>
            <a:r>
              <a:rPr kumimoji="0" sz="1050" kern="1200" cap="none" spc="12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kern="1200" cap="none" spc="2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reading</a:t>
            </a:r>
            <a:r>
              <a:rPr kumimoji="0" sz="1050" kern="1200" cap="none" spc="4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s</a:t>
            </a:r>
            <a:r>
              <a:rPr kumimoji="0" sz="1050" kern="1200" cap="none" spc="225" normalizeH="0" baseline="0" noProof="0" dirty="0">
                <a:solidFill>
                  <a:srgbClr val="70757E"/>
                </a:solidFill>
                <a:latin typeface="Arial" panose="020B0604020202020204"/>
                <a:ea typeface="+mn-ea"/>
                <a:cs typeface="Arial" panose="020B0604020202020204"/>
              </a:rPr>
              <a:t>,</a:t>
            </a:r>
            <a:r>
              <a:rPr kumimoji="0" sz="1050" kern="1200" cap="none" spc="7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op</a:t>
            </a:r>
            <a:r>
              <a:rPr kumimoji="0" sz="1050" kern="1200" cap="none" spc="9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t</a:t>
            </a:r>
            <a:r>
              <a:rPr kumimoji="0" sz="1050" kern="1200" cap="none" spc="25" normalizeH="0" baseline="0" noProof="0" dirty="0">
                <a:solidFill>
                  <a:srgbClr val="2F333D"/>
                </a:solidFill>
                <a:latin typeface="Arial" panose="020B0604020202020204"/>
                <a:ea typeface="+mn-ea"/>
                <a:cs typeface="Arial" panose="020B0604020202020204"/>
              </a:rPr>
              <a:t>i</a:t>
            </a:r>
            <a:r>
              <a:rPr kumimoji="0" sz="1050" kern="1200" cap="none" spc="3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mizing</a:t>
            </a:r>
            <a:r>
              <a:rPr kumimoji="0" sz="1050" kern="1200" cap="none" spc="-8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kern="1200" cap="none" spc="4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comfort</a:t>
            </a:r>
            <a:r>
              <a:rPr kumimoji="0" sz="1050" kern="1200" cap="none" spc="2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kern="1200" cap="none" spc="4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and</a:t>
            </a:r>
            <a:r>
              <a:rPr kumimoji="0" sz="1050" kern="1200" cap="none" spc="1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kern="1200" cap="none" spc="2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energy</a:t>
            </a:r>
            <a:r>
              <a:rPr kumimoji="0" sz="1050" kern="1200" cap="none" spc="-3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kern="1200" cap="none" spc="1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effi</a:t>
            </a:r>
            <a:r>
              <a:rPr kumimoji="0" sz="1050" kern="1200" cap="none" spc="9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c</a:t>
            </a:r>
            <a:r>
              <a:rPr kumimoji="0" sz="1050" kern="1200" cap="none" spc="25" normalizeH="0" baseline="0" noProof="0" dirty="0">
                <a:solidFill>
                  <a:srgbClr val="70757E"/>
                </a:solidFill>
                <a:latin typeface="Arial" panose="020B0604020202020204"/>
                <a:ea typeface="+mn-ea"/>
                <a:cs typeface="Arial" panose="020B0604020202020204"/>
              </a:rPr>
              <a:t>i</a:t>
            </a:r>
            <a:r>
              <a:rPr kumimoji="0" sz="1050" kern="1200" cap="none" spc="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enc</a:t>
            </a:r>
            <a:r>
              <a:rPr kumimoji="0" sz="1050" kern="1200" cap="none" spc="4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y</a:t>
            </a:r>
            <a:r>
              <a:rPr kumimoji="0" sz="1050" kern="1200" cap="none" spc="60" normalizeH="0" baseline="0" noProof="0" dirty="0">
                <a:solidFill>
                  <a:srgbClr val="70757E"/>
                </a:solidFill>
                <a:latin typeface="Arial" panose="020B0604020202020204"/>
                <a:ea typeface="+mn-ea"/>
                <a:cs typeface="Arial" panose="020B0604020202020204"/>
              </a:rPr>
              <a:t>.</a:t>
            </a:r>
            <a:endParaRPr kumimoji="0" sz="105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30325" y="5438775"/>
            <a:ext cx="7104063" cy="4365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200" b="1" kern="1200" cap="none" spc="55" normalizeH="0" baseline="0" noProof="0" dirty="0">
                <a:solidFill>
                  <a:srgbClr val="2F333D"/>
                </a:solidFill>
                <a:latin typeface="Arial" panose="020B0604020202020204"/>
                <a:ea typeface="+mn-ea"/>
                <a:cs typeface="Arial" panose="020B0604020202020204"/>
              </a:rPr>
              <a:t>I</a:t>
            </a:r>
            <a:r>
              <a:rPr kumimoji="0" sz="1200" b="1" kern="1200" cap="none" spc="80" normalizeH="0" baseline="0" noProof="0" dirty="0">
                <a:solidFill>
                  <a:srgbClr val="2F333D"/>
                </a:solidFill>
                <a:latin typeface="Arial" panose="020B0604020202020204"/>
                <a:ea typeface="+mn-ea"/>
                <a:cs typeface="Arial" panose="020B0604020202020204"/>
              </a:rPr>
              <a:t>nte</a:t>
            </a:r>
            <a:r>
              <a:rPr kumimoji="0" sz="1200" b="1" kern="1200" cap="none" spc="-5" normalizeH="0" baseline="0" noProof="0" dirty="0">
                <a:solidFill>
                  <a:srgbClr val="2F333D"/>
                </a:solidFill>
                <a:latin typeface="Arial" panose="020B0604020202020204"/>
                <a:ea typeface="+mn-ea"/>
                <a:cs typeface="Arial" panose="020B0604020202020204"/>
              </a:rPr>
              <a:t>g</a:t>
            </a:r>
            <a:r>
              <a:rPr kumimoji="0" sz="1200" b="1" kern="1200" cap="none" spc="105" normalizeH="0" baseline="0" noProof="0" dirty="0">
                <a:solidFill>
                  <a:srgbClr val="2F333D"/>
                </a:solidFill>
                <a:latin typeface="Arial" panose="020B0604020202020204"/>
                <a:ea typeface="+mn-ea"/>
                <a:cs typeface="Arial" panose="020B0604020202020204"/>
              </a:rPr>
              <a:t>rat</a:t>
            </a:r>
            <a:r>
              <a:rPr kumimoji="0" sz="1200" b="1" kern="1200" cap="none" spc="-15" normalizeH="0" baseline="0" noProof="0" dirty="0">
                <a:solidFill>
                  <a:srgbClr val="2F333D"/>
                </a:solidFill>
                <a:latin typeface="Arial" panose="020B0604020202020204"/>
                <a:ea typeface="+mn-ea"/>
                <a:cs typeface="Arial" panose="020B0604020202020204"/>
              </a:rPr>
              <a:t>i</a:t>
            </a:r>
            <a:r>
              <a:rPr kumimoji="0" sz="1200" b="1" kern="1200" cap="none" spc="35" normalizeH="0" baseline="0" noProof="0" dirty="0">
                <a:solidFill>
                  <a:srgbClr val="2F333D"/>
                </a:solidFill>
                <a:latin typeface="Arial" panose="020B0604020202020204"/>
                <a:ea typeface="+mn-ea"/>
                <a:cs typeface="Arial" panose="020B0604020202020204"/>
              </a:rPr>
              <a:t>on</a:t>
            </a:r>
            <a:r>
              <a:rPr kumimoji="0" sz="1200" b="1" kern="1200" cap="none" spc="-90" normalizeH="0" baseline="0" noProof="0" dirty="0">
                <a:solidFill>
                  <a:srgbClr val="2F333D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200" b="1" kern="1200" cap="none" spc="185" normalizeH="0" baseline="0" noProof="0" dirty="0">
                <a:solidFill>
                  <a:srgbClr val="2F333D"/>
                </a:solidFill>
                <a:latin typeface="Arial" panose="020B0604020202020204"/>
                <a:ea typeface="+mn-ea"/>
                <a:cs typeface="Arial" panose="020B0604020202020204"/>
              </a:rPr>
              <a:t>w</a:t>
            </a:r>
            <a:r>
              <a:rPr kumimoji="0" sz="1200" b="1" kern="1200" cap="none" spc="25" normalizeH="0" baseline="0" noProof="0" dirty="0">
                <a:solidFill>
                  <a:srgbClr val="2F333D"/>
                </a:solidFill>
                <a:latin typeface="Arial" panose="020B0604020202020204"/>
                <a:ea typeface="+mn-ea"/>
                <a:cs typeface="Arial" panose="020B0604020202020204"/>
              </a:rPr>
              <a:t>i</a:t>
            </a:r>
            <a:r>
              <a:rPr kumimoji="0" sz="1200" b="1" kern="1200" cap="none" spc="110" normalizeH="0" baseline="0" noProof="0" dirty="0">
                <a:solidFill>
                  <a:srgbClr val="2F333D"/>
                </a:solidFill>
                <a:latin typeface="Arial" panose="020B0604020202020204"/>
                <a:ea typeface="+mn-ea"/>
                <a:cs typeface="Arial" panose="020B0604020202020204"/>
              </a:rPr>
              <a:t>th</a:t>
            </a:r>
            <a:r>
              <a:rPr kumimoji="0" sz="1200" b="1" kern="1200" cap="none" spc="-35" normalizeH="0" baseline="0" noProof="0" dirty="0">
                <a:solidFill>
                  <a:srgbClr val="2F333D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200" b="1" kern="1200" cap="none" spc="60" normalizeH="0" baseline="0" noProof="0" dirty="0">
                <a:solidFill>
                  <a:srgbClr val="2F333D"/>
                </a:solidFill>
                <a:latin typeface="Arial" panose="020B0604020202020204"/>
                <a:ea typeface="+mn-ea"/>
                <a:cs typeface="Arial" panose="020B0604020202020204"/>
              </a:rPr>
              <a:t>l</a:t>
            </a:r>
            <a:r>
              <a:rPr kumimoji="0" sz="1200" b="1" kern="1200" cap="none" spc="-15" normalizeH="0" baseline="0" noProof="0" dirty="0">
                <a:solidFill>
                  <a:srgbClr val="2F333D"/>
                </a:solidFill>
                <a:latin typeface="Arial" panose="020B0604020202020204"/>
                <a:ea typeface="+mn-ea"/>
                <a:cs typeface="Arial" panose="020B0604020202020204"/>
              </a:rPr>
              <a:t>oT</a:t>
            </a:r>
            <a:endParaRPr kumimoji="0" sz="120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  <a:p>
            <a:pPr marL="12700" marR="0" defTabSz="914400" fontAlgn="auto">
              <a:spcBef>
                <a:spcPts val="77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050" kern="1200" cap="none" spc="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Leverage</a:t>
            </a:r>
            <a:r>
              <a:rPr kumimoji="0" sz="1050" kern="1200" cap="none" spc="7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kern="1200" cap="none" spc="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Blynk</a:t>
            </a:r>
            <a:r>
              <a:rPr kumimoji="0" sz="1050" kern="1200" cap="none" spc="3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kern="1200" cap="none" spc="3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l</a:t>
            </a:r>
            <a:r>
              <a:rPr kumimoji="0" sz="1050" kern="1200" cap="none" spc="-2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o</a:t>
            </a:r>
            <a:r>
              <a:rPr kumimoji="0" sz="1050" kern="1200" cap="none" spc="0" normalizeH="0" baseline="0" noProof="0" dirty="0">
                <a:solidFill>
                  <a:srgbClr val="2F333D"/>
                </a:solidFill>
                <a:latin typeface="Arial" panose="020B0604020202020204"/>
                <a:ea typeface="+mn-ea"/>
                <a:cs typeface="Arial" panose="020B0604020202020204"/>
              </a:rPr>
              <a:t>T</a:t>
            </a:r>
            <a:r>
              <a:rPr kumimoji="0" sz="1050" kern="1200" cap="none" spc="-105" normalizeH="0" baseline="0" noProof="0" dirty="0">
                <a:solidFill>
                  <a:srgbClr val="2F333D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kern="1200" cap="none" spc="6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for</a:t>
            </a:r>
            <a:r>
              <a:rPr kumimoji="0" sz="1050" kern="1200" cap="none" spc="8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kern="1200" cap="none" spc="2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rea</a:t>
            </a:r>
            <a:r>
              <a:rPr kumimoji="0" sz="1050" kern="1200" cap="none" spc="-15" normalizeH="0" baseline="0" noProof="0" dirty="0">
                <a:solidFill>
                  <a:srgbClr val="2F333D"/>
                </a:solidFill>
                <a:latin typeface="Arial" panose="020B0604020202020204"/>
                <a:ea typeface="+mn-ea"/>
                <a:cs typeface="Arial" panose="020B0604020202020204"/>
              </a:rPr>
              <a:t>l</a:t>
            </a:r>
            <a:r>
              <a:rPr kumimoji="0" sz="1050" kern="1200" cap="none" spc="4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-t</a:t>
            </a:r>
            <a:r>
              <a:rPr kumimoji="0" sz="1050" kern="1200" cap="none" spc="70" normalizeH="0" baseline="0" noProof="0" dirty="0">
                <a:solidFill>
                  <a:srgbClr val="2F333D"/>
                </a:solidFill>
                <a:latin typeface="Arial" panose="020B0604020202020204"/>
                <a:ea typeface="+mn-ea"/>
                <a:cs typeface="Arial" panose="020B0604020202020204"/>
              </a:rPr>
              <a:t>i</a:t>
            </a:r>
            <a:r>
              <a:rPr kumimoji="0" sz="1050" kern="1200" cap="none" spc="4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me</a:t>
            </a:r>
            <a:r>
              <a:rPr kumimoji="0" sz="1050" kern="1200" cap="none" spc="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kern="1200" cap="none" spc="4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monitoring</a:t>
            </a:r>
            <a:r>
              <a:rPr kumimoji="0" sz="1050" kern="1200" cap="none" spc="-2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kern="1200" cap="none" spc="4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and</a:t>
            </a:r>
            <a:r>
              <a:rPr kumimoji="0" sz="1050" kern="1200" cap="none" spc="-3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kern="1200" cap="none" spc="3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contr</a:t>
            </a:r>
            <a:r>
              <a:rPr kumimoji="0" sz="1050" kern="1200" cap="none" spc="10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o</a:t>
            </a:r>
            <a:r>
              <a:rPr kumimoji="0" sz="1050" kern="1200" cap="none" spc="290" normalizeH="0" baseline="0" noProof="0" dirty="0">
                <a:solidFill>
                  <a:srgbClr val="70757E"/>
                </a:solidFill>
                <a:latin typeface="Arial" panose="020B0604020202020204"/>
                <a:ea typeface="+mn-ea"/>
                <a:cs typeface="Arial" panose="020B0604020202020204"/>
              </a:rPr>
              <a:t>l</a:t>
            </a:r>
            <a:r>
              <a:rPr kumimoji="0" sz="1050" kern="1200" cap="none" spc="5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of</a:t>
            </a:r>
            <a:r>
              <a:rPr kumimoji="0" sz="1050" kern="1200" cap="none" spc="-1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kern="1200" cap="none" spc="5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home</a:t>
            </a:r>
            <a:r>
              <a:rPr kumimoji="0" sz="1050" kern="1200" cap="none" spc="-1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kern="1200" cap="none" spc="4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automa</a:t>
            </a:r>
            <a:r>
              <a:rPr kumimoji="0" sz="1050" kern="1200" cap="none" spc="9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t</a:t>
            </a:r>
            <a:r>
              <a:rPr kumimoji="0" sz="1050" kern="1200" cap="none" spc="30" normalizeH="0" baseline="0" noProof="0" dirty="0">
                <a:solidFill>
                  <a:srgbClr val="2F333D"/>
                </a:solidFill>
                <a:latin typeface="Arial" panose="020B0604020202020204"/>
                <a:ea typeface="+mn-ea"/>
                <a:cs typeface="Arial" panose="020B0604020202020204"/>
              </a:rPr>
              <a:t>i</a:t>
            </a:r>
            <a:r>
              <a:rPr kumimoji="0" sz="1050" kern="1200" cap="none" spc="5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on</a:t>
            </a:r>
            <a:r>
              <a:rPr kumimoji="0" sz="1050" kern="1200" cap="none" spc="-4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kern="1200" cap="none" spc="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systems, </a:t>
            </a:r>
            <a:r>
              <a:rPr kumimoji="0" sz="1050" kern="1200" cap="none" spc="1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enhanc</a:t>
            </a:r>
            <a:r>
              <a:rPr kumimoji="0" sz="1050" kern="1200" cap="none" spc="-15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kern="1200" cap="none" spc="20" normalizeH="0" baseline="0" noProof="0" dirty="0">
                <a:solidFill>
                  <a:srgbClr val="2F333D"/>
                </a:solidFill>
                <a:latin typeface="Arial" panose="020B0604020202020204"/>
                <a:ea typeface="+mn-ea"/>
                <a:cs typeface="Arial" panose="020B0604020202020204"/>
              </a:rPr>
              <a:t>i</a:t>
            </a:r>
            <a:r>
              <a:rPr kumimoji="0" sz="1050" kern="1200" cap="none" spc="-10" normalizeH="0" baseline="0" noProof="0" dirty="0">
                <a:solidFill>
                  <a:srgbClr val="2F333D"/>
                </a:solidFill>
                <a:latin typeface="Arial" panose="020B0604020202020204"/>
                <a:ea typeface="+mn-ea"/>
                <a:cs typeface="Arial" panose="020B0604020202020204"/>
              </a:rPr>
              <a:t>n</a:t>
            </a:r>
            <a:r>
              <a:rPr kumimoji="0" sz="1050" kern="1200" cap="none" spc="95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g</a:t>
            </a:r>
            <a:r>
              <a:rPr kumimoji="0" sz="1050" kern="1200" cap="none" spc="-10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kern="1200" cap="none" spc="3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user</a:t>
            </a:r>
            <a:r>
              <a:rPr kumimoji="0" sz="1050" kern="1200" cap="none" spc="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kern="1200" cap="none" spc="25" normalizeH="0" baseline="0" noProof="0" dirty="0">
                <a:solidFill>
                  <a:srgbClr val="2F333D"/>
                </a:solidFill>
                <a:latin typeface="Arial" panose="020B0604020202020204"/>
                <a:ea typeface="+mn-ea"/>
                <a:cs typeface="Arial" panose="020B0604020202020204"/>
              </a:rPr>
              <a:t>i</a:t>
            </a:r>
            <a:r>
              <a:rPr kumimoji="0" sz="1050" kern="1200" cap="none" spc="30" normalizeH="0" baseline="0" noProof="0" dirty="0">
                <a:solidFill>
                  <a:srgbClr val="565D67"/>
                </a:solidFill>
                <a:latin typeface="Arial" panose="020B0604020202020204"/>
                <a:ea typeface="+mn-ea"/>
                <a:cs typeface="Arial" panose="020B0604020202020204"/>
              </a:rPr>
              <a:t>nteraction.</a:t>
            </a:r>
            <a:endParaRPr kumimoji="0" sz="105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</p:txBody>
      </p:sp>
      <p:pic>
        <p:nvPicPr>
          <p:cNvPr id="2" name="Picture 1" descr="Screenshot 2024-08-15 1150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5"/>
            <a:ext cx="10693400" cy="7568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7170" name="object 2"/>
          <p:cNvSpPr/>
          <p:nvPr/>
        </p:nvSpPr>
        <p:spPr>
          <a:xfrm>
            <a:off x="0" y="763588"/>
            <a:ext cx="5051425" cy="6027737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p>
            <a:endParaRPr lang="zh-CN" altLang="x-none" dirty="0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14988" y="3360738"/>
            <a:ext cx="3498850" cy="323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lnSpc>
                <a:spcPts val="3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550" b="1" kern="1200" cap="none" spc="-110" normalizeH="0" baseline="0" noProof="0" dirty="0">
                <a:solidFill>
                  <a:srgbClr val="D6853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S</a:t>
            </a:r>
            <a:r>
              <a:rPr kumimoji="0" sz="2550" b="1" kern="1200" cap="none" spc="-180" normalizeH="0" baseline="0" noProof="0" dirty="0">
                <a:solidFill>
                  <a:srgbClr val="D6853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Y</a:t>
            </a:r>
            <a:r>
              <a:rPr kumimoji="0" sz="2550" b="1" kern="1200" cap="none" spc="-105" normalizeH="0" baseline="0" noProof="0" dirty="0">
                <a:solidFill>
                  <a:srgbClr val="D6853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S</a:t>
            </a:r>
            <a:r>
              <a:rPr kumimoji="0" sz="2550" b="1" kern="1200" cap="none" spc="-330" normalizeH="0" baseline="0" noProof="0" dirty="0">
                <a:solidFill>
                  <a:srgbClr val="D6853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TEM</a:t>
            </a:r>
            <a:r>
              <a:rPr kumimoji="0" sz="2550" b="1" kern="1200" cap="none" spc="140" normalizeH="0" baseline="0" noProof="0" dirty="0">
                <a:solidFill>
                  <a:srgbClr val="D6853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sz="2550" b="1" kern="1200" cap="none" spc="-215" normalizeH="0" baseline="0" noProof="0" dirty="0">
                <a:solidFill>
                  <a:srgbClr val="D6853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CO</a:t>
            </a:r>
            <a:r>
              <a:rPr kumimoji="0" sz="2550" b="1" kern="1200" cap="none" spc="0" normalizeH="0" baseline="0" noProof="0" dirty="0">
                <a:solidFill>
                  <a:srgbClr val="D6853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M</a:t>
            </a:r>
            <a:r>
              <a:rPr kumimoji="0" sz="2550" b="1" kern="1200" cap="none" spc="-90" normalizeH="0" baseline="0" noProof="0" dirty="0">
                <a:solidFill>
                  <a:srgbClr val="D6853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PO</a:t>
            </a:r>
            <a:r>
              <a:rPr kumimoji="0" sz="2550" b="1" kern="1200" cap="none" spc="130" normalizeH="0" baseline="0" noProof="0" dirty="0">
                <a:solidFill>
                  <a:srgbClr val="D6853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N</a:t>
            </a:r>
            <a:r>
              <a:rPr kumimoji="0" sz="2550" b="1" kern="1200" cap="none" spc="-405" normalizeH="0" baseline="0" noProof="0" dirty="0">
                <a:solidFill>
                  <a:srgbClr val="D6853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E</a:t>
            </a:r>
            <a:r>
              <a:rPr kumimoji="0" sz="2550" b="1" kern="1200" cap="none" spc="-150" normalizeH="0" baseline="0" noProof="0" dirty="0">
                <a:solidFill>
                  <a:srgbClr val="D6853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N</a:t>
            </a:r>
            <a:r>
              <a:rPr kumimoji="0" sz="2550" b="1" kern="1200" cap="none" spc="-145" normalizeH="0" baseline="0" noProof="0" dirty="0">
                <a:solidFill>
                  <a:srgbClr val="D6853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T</a:t>
            </a:r>
            <a:r>
              <a:rPr kumimoji="0" sz="2550" b="1" kern="1200" cap="none" spc="125" normalizeH="0" baseline="0" noProof="0" dirty="0">
                <a:solidFill>
                  <a:srgbClr val="D6853B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S</a:t>
            </a:r>
            <a:endParaRPr kumimoji="0" sz="2550" kern="1200" cap="none" spc="0" normalizeH="0" baseline="0" noProof="0"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08638" y="3814763"/>
            <a:ext cx="4481513" cy="387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78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150" kern="1200" cap="none" spc="25" normalizeH="0" baseline="0" noProof="0" dirty="0">
                <a:solidFill>
                  <a:srgbClr val="676E77"/>
                </a:solidFill>
                <a:latin typeface="Arial" panose="020B0604020202020204"/>
                <a:ea typeface="+mn-ea"/>
                <a:cs typeface="Arial" panose="020B0604020202020204"/>
              </a:rPr>
              <a:t>Key</a:t>
            </a:r>
            <a:r>
              <a:rPr kumimoji="0" sz="1150" kern="1200" cap="none" spc="10" normalizeH="0" baseline="0" noProof="0" dirty="0">
                <a:solidFill>
                  <a:srgbClr val="676E7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150" kern="1200" cap="none" spc="-40" normalizeH="0" baseline="0" noProof="0" dirty="0">
                <a:solidFill>
                  <a:srgbClr val="676E77"/>
                </a:solidFill>
                <a:latin typeface="Arial" panose="020B0604020202020204"/>
                <a:ea typeface="+mn-ea"/>
                <a:cs typeface="Arial" panose="020B0604020202020204"/>
              </a:rPr>
              <a:t>E</a:t>
            </a:r>
            <a:r>
              <a:rPr kumimoji="0" sz="1150" kern="1200" cap="none" spc="-75" normalizeH="0" baseline="0" noProof="0" dirty="0">
                <a:solidFill>
                  <a:srgbClr val="676E77"/>
                </a:solidFill>
                <a:latin typeface="Arial" panose="020B0604020202020204"/>
                <a:ea typeface="+mn-ea"/>
                <a:cs typeface="Arial" panose="020B0604020202020204"/>
              </a:rPr>
              <a:t>l</a:t>
            </a:r>
            <a:r>
              <a:rPr kumimoji="0" sz="1150" kern="1200" cap="none" spc="65" normalizeH="0" baseline="0" noProof="0" dirty="0">
                <a:solidFill>
                  <a:srgbClr val="676E77"/>
                </a:solidFill>
                <a:latin typeface="Arial" panose="020B0604020202020204"/>
                <a:ea typeface="+mn-ea"/>
                <a:cs typeface="Arial" panose="020B0604020202020204"/>
              </a:rPr>
              <a:t>ements</a:t>
            </a:r>
            <a:r>
              <a:rPr kumimoji="0" sz="1150" kern="1200" cap="none" spc="100" normalizeH="0" baseline="0" noProof="0" dirty="0">
                <a:solidFill>
                  <a:srgbClr val="676E7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150" kern="1200" cap="none" spc="75" normalizeH="0" baseline="0" noProof="0" dirty="0">
                <a:solidFill>
                  <a:srgbClr val="676E77"/>
                </a:solidFill>
                <a:latin typeface="Arial" panose="020B0604020202020204"/>
                <a:ea typeface="+mn-ea"/>
                <a:cs typeface="Arial" panose="020B0604020202020204"/>
              </a:rPr>
              <a:t>Driv</a:t>
            </a:r>
            <a:r>
              <a:rPr kumimoji="0" sz="1150" kern="1200" cap="none" spc="20" normalizeH="0" baseline="0" noProof="0" dirty="0">
                <a:solidFill>
                  <a:srgbClr val="676E77"/>
                </a:solidFill>
                <a:latin typeface="Arial" panose="020B0604020202020204"/>
                <a:ea typeface="+mn-ea"/>
                <a:cs typeface="Arial" panose="020B0604020202020204"/>
              </a:rPr>
              <a:t>i</a:t>
            </a:r>
            <a:r>
              <a:rPr kumimoji="0" sz="1150" kern="1200" cap="none" spc="10" normalizeH="0" baseline="0" noProof="0" dirty="0">
                <a:solidFill>
                  <a:srgbClr val="676E77"/>
                </a:solidFill>
                <a:latin typeface="Arial" panose="020B0604020202020204"/>
                <a:ea typeface="+mn-ea"/>
                <a:cs typeface="Arial" panose="020B0604020202020204"/>
              </a:rPr>
              <a:t>n</a:t>
            </a:r>
            <a:r>
              <a:rPr kumimoji="0" sz="1150" kern="1200" cap="none" spc="195" normalizeH="0" baseline="0" noProof="0" dirty="0">
                <a:solidFill>
                  <a:srgbClr val="676E77"/>
                </a:solidFill>
                <a:latin typeface="Arial" panose="020B0604020202020204"/>
                <a:ea typeface="+mn-ea"/>
                <a:cs typeface="Arial" panose="020B0604020202020204"/>
              </a:rPr>
              <a:t>g</a:t>
            </a:r>
            <a:r>
              <a:rPr kumimoji="0" sz="1150" kern="1200" cap="none" spc="-110" normalizeH="0" baseline="0" noProof="0" dirty="0">
                <a:solidFill>
                  <a:srgbClr val="676E7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150" kern="1200" cap="none" spc="55" normalizeH="0" baseline="0" noProof="0" dirty="0">
                <a:solidFill>
                  <a:srgbClr val="676E77"/>
                </a:solidFill>
                <a:latin typeface="Arial" panose="020B0604020202020204"/>
                <a:ea typeface="+mn-ea"/>
                <a:cs typeface="Arial" panose="020B0604020202020204"/>
              </a:rPr>
              <a:t>Smart</a:t>
            </a:r>
            <a:r>
              <a:rPr kumimoji="0" sz="1150" kern="1200" cap="none" spc="75" normalizeH="0" baseline="0" noProof="0" dirty="0">
                <a:solidFill>
                  <a:srgbClr val="676E7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150" kern="1200" cap="none" spc="95" normalizeH="0" baseline="0" noProof="0" dirty="0">
                <a:solidFill>
                  <a:srgbClr val="676E77"/>
                </a:solidFill>
                <a:latin typeface="Arial" panose="020B0604020202020204"/>
                <a:ea typeface="+mn-ea"/>
                <a:cs typeface="Arial" panose="020B0604020202020204"/>
              </a:rPr>
              <a:t>Home</a:t>
            </a:r>
            <a:r>
              <a:rPr kumimoji="0" sz="1150" kern="1200" cap="none" spc="-105" normalizeH="0" baseline="0" noProof="0" dirty="0">
                <a:solidFill>
                  <a:srgbClr val="676E7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150" kern="1200" cap="none" spc="80" normalizeH="0" baseline="0" noProof="0" dirty="0">
                <a:solidFill>
                  <a:srgbClr val="676E77"/>
                </a:solidFill>
                <a:latin typeface="Arial" panose="020B0604020202020204"/>
                <a:ea typeface="+mn-ea"/>
                <a:cs typeface="Arial" panose="020B0604020202020204"/>
              </a:rPr>
              <a:t>Automation</a:t>
            </a:r>
            <a:r>
              <a:rPr kumimoji="0" sz="1150" kern="1200" cap="none" spc="0" normalizeH="0" baseline="0" noProof="0" dirty="0">
                <a:solidFill>
                  <a:srgbClr val="676E7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150" kern="1200" cap="none" spc="-140" normalizeH="0" baseline="0" noProof="0" dirty="0">
                <a:solidFill>
                  <a:srgbClr val="676E7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150" kern="1200" cap="none" spc="70" normalizeH="0" baseline="0" noProof="0" dirty="0">
                <a:solidFill>
                  <a:srgbClr val="676E77"/>
                </a:solidFill>
                <a:latin typeface="Arial" panose="020B0604020202020204"/>
                <a:ea typeface="+mn-ea"/>
                <a:cs typeface="Arial" panose="020B0604020202020204"/>
              </a:rPr>
              <a:t>Using</a:t>
            </a:r>
            <a:r>
              <a:rPr kumimoji="0" sz="1150" kern="1200" cap="none" spc="-150" normalizeH="0" baseline="0" noProof="0" dirty="0">
                <a:solidFill>
                  <a:srgbClr val="676E7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150" kern="1200" cap="none" spc="75" normalizeH="0" baseline="0" noProof="0" dirty="0">
                <a:solidFill>
                  <a:srgbClr val="676E77"/>
                </a:solidFill>
                <a:latin typeface="Arial" panose="020B0604020202020204"/>
                <a:ea typeface="+mn-ea"/>
                <a:cs typeface="Arial" panose="020B0604020202020204"/>
              </a:rPr>
              <a:t>Ardu</a:t>
            </a:r>
            <a:r>
              <a:rPr kumimoji="0" sz="1150" kern="1200" cap="none" spc="125" normalizeH="0" baseline="0" noProof="0" dirty="0">
                <a:solidFill>
                  <a:srgbClr val="676E77"/>
                </a:solidFill>
                <a:latin typeface="Arial" panose="020B0604020202020204"/>
                <a:ea typeface="+mn-ea"/>
                <a:cs typeface="Arial" panose="020B0604020202020204"/>
              </a:rPr>
              <a:t>i</a:t>
            </a:r>
            <a:r>
              <a:rPr kumimoji="0" sz="1150" kern="1200" cap="none" spc="95" normalizeH="0" baseline="0" noProof="0" dirty="0">
                <a:solidFill>
                  <a:srgbClr val="676E77"/>
                </a:solidFill>
                <a:latin typeface="Arial" panose="020B0604020202020204"/>
                <a:ea typeface="+mn-ea"/>
                <a:cs typeface="Arial" panose="020B0604020202020204"/>
              </a:rPr>
              <a:t>no</a:t>
            </a:r>
            <a:endParaRPr kumimoji="0" sz="115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  <a:p>
            <a:pPr marL="12700" marR="0" defTabSz="914400" fontAlgn="auto">
              <a:lnSpc>
                <a:spcPts val="143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200" kern="1200" cap="none" spc="50" normalizeH="0" baseline="0" noProof="0" dirty="0">
                <a:solidFill>
                  <a:srgbClr val="676E77"/>
                </a:solidFill>
                <a:latin typeface="Arial" panose="020B0604020202020204"/>
                <a:ea typeface="+mn-ea"/>
                <a:cs typeface="Arial" panose="020B0604020202020204"/>
              </a:rPr>
              <a:t>and</a:t>
            </a:r>
            <a:r>
              <a:rPr kumimoji="0" sz="1200" kern="1200" cap="none" spc="90" normalizeH="0" baseline="0" noProof="0" dirty="0">
                <a:solidFill>
                  <a:srgbClr val="676E7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200" kern="1200" cap="none" spc="0" normalizeH="0" baseline="0" noProof="0" dirty="0">
                <a:solidFill>
                  <a:srgbClr val="676E77"/>
                </a:solidFill>
                <a:latin typeface="Arial" panose="020B0604020202020204"/>
                <a:ea typeface="+mn-ea"/>
                <a:cs typeface="Arial" panose="020B0604020202020204"/>
              </a:rPr>
              <a:t>B</a:t>
            </a:r>
            <a:r>
              <a:rPr kumimoji="0" sz="1200" kern="1200" cap="none" spc="-114" normalizeH="0" baseline="0" noProof="0" dirty="0">
                <a:solidFill>
                  <a:srgbClr val="676E77"/>
                </a:solidFill>
                <a:latin typeface="Arial" panose="020B0604020202020204"/>
                <a:ea typeface="+mn-ea"/>
                <a:cs typeface="Arial" panose="020B0604020202020204"/>
              </a:rPr>
              <a:t>l</a:t>
            </a:r>
            <a:r>
              <a:rPr kumimoji="0" sz="1200" kern="1200" cap="none" spc="60" normalizeH="0" baseline="0" noProof="0" dirty="0">
                <a:solidFill>
                  <a:srgbClr val="676E77"/>
                </a:solidFill>
                <a:latin typeface="Arial" panose="020B0604020202020204"/>
                <a:ea typeface="+mn-ea"/>
                <a:cs typeface="Arial" panose="020B0604020202020204"/>
              </a:rPr>
              <a:t>ynk</a:t>
            </a:r>
            <a:r>
              <a:rPr kumimoji="0" sz="1200" kern="1200" cap="none" spc="65" normalizeH="0" baseline="0" noProof="0" dirty="0">
                <a:solidFill>
                  <a:srgbClr val="676E77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200" kern="1200" cap="none" spc="-15" normalizeH="0" baseline="0" noProof="0" dirty="0">
                <a:solidFill>
                  <a:srgbClr val="676E77"/>
                </a:solidFill>
                <a:latin typeface="Arial" panose="020B0604020202020204"/>
                <a:ea typeface="+mn-ea"/>
                <a:cs typeface="Arial" panose="020B0604020202020204"/>
              </a:rPr>
              <a:t>IOT</a:t>
            </a:r>
            <a:endParaRPr kumimoji="0" sz="120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</p:txBody>
      </p:sp>
      <p:pic>
        <p:nvPicPr>
          <p:cNvPr id="2" name="Picture 1" descr="Screenshot 2024-08-15 1150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5335"/>
            <a:ext cx="10693400" cy="6012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object 2"/>
          <p:cNvSpPr txBox="1"/>
          <p:nvPr/>
        </p:nvSpPr>
        <p:spPr>
          <a:xfrm>
            <a:off x="566738" y="1357313"/>
            <a:ext cx="233680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lnSpc>
                <a:spcPts val="11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000" kern="1200" cap="none" spc="-114" normalizeH="0" baseline="0" noProof="0" dirty="0">
                <a:solidFill>
                  <a:srgbClr val="D6853B"/>
                </a:solidFill>
                <a:latin typeface="Arial" panose="020B0604020202020204"/>
                <a:ea typeface="+mn-ea"/>
                <a:cs typeface="Arial" panose="020B0604020202020204"/>
              </a:rPr>
              <a:t>..iilllll </a:t>
            </a:r>
            <a:r>
              <a:rPr kumimoji="0" sz="1000" kern="1200" cap="none" spc="-30" normalizeH="0" baseline="0" noProof="0" dirty="0">
                <a:solidFill>
                  <a:srgbClr val="D6853B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00" kern="1200" cap="none" spc="90" normalizeH="0" baseline="0" noProof="0" dirty="0">
                <a:solidFill>
                  <a:srgbClr val="484F5B"/>
                </a:solidFill>
                <a:latin typeface="Arial" panose="020B0604020202020204"/>
                <a:ea typeface="+mn-ea"/>
                <a:cs typeface="Arial" panose="020B0604020202020204"/>
              </a:rPr>
              <a:t>SMART</a:t>
            </a:r>
            <a:r>
              <a:rPr kumimoji="0" sz="1000" kern="1200" cap="none" spc="0" normalizeH="0" baseline="0" noProof="0" dirty="0">
                <a:solidFill>
                  <a:srgbClr val="484F5B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00" kern="1200" cap="none" spc="-25" normalizeH="0" baseline="0" noProof="0" dirty="0">
                <a:solidFill>
                  <a:srgbClr val="484F5B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00" kern="1200" cap="none" spc="110" normalizeH="0" baseline="0" noProof="0" dirty="0">
                <a:solidFill>
                  <a:srgbClr val="484F5B"/>
                </a:solidFill>
                <a:latin typeface="Arial" panose="020B0604020202020204"/>
                <a:ea typeface="+mn-ea"/>
                <a:cs typeface="Arial" panose="020B0604020202020204"/>
              </a:rPr>
              <a:t>HO</a:t>
            </a:r>
            <a:r>
              <a:rPr kumimoji="0" sz="1000" kern="1200" cap="none" spc="-130" normalizeH="0" baseline="0" noProof="0" dirty="0">
                <a:solidFill>
                  <a:srgbClr val="484F5B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00" kern="1200" cap="none" spc="65" normalizeH="0" baseline="0" noProof="0" dirty="0">
                <a:solidFill>
                  <a:srgbClr val="484F5B"/>
                </a:solidFill>
                <a:latin typeface="Arial" panose="020B0604020202020204"/>
                <a:ea typeface="+mn-ea"/>
                <a:cs typeface="Arial" panose="020B0604020202020204"/>
              </a:rPr>
              <a:t>ME</a:t>
            </a:r>
            <a:r>
              <a:rPr kumimoji="0" sz="1000" kern="1200" cap="none" spc="135" normalizeH="0" baseline="0" noProof="0" dirty="0">
                <a:solidFill>
                  <a:srgbClr val="484F5B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00" kern="1200" cap="none" spc="114" normalizeH="0" baseline="0" noProof="0" dirty="0">
                <a:solidFill>
                  <a:srgbClr val="484F5B"/>
                </a:solidFill>
                <a:latin typeface="Arial" panose="020B0604020202020204"/>
                <a:ea typeface="+mn-ea"/>
                <a:cs typeface="Arial" panose="020B0604020202020204"/>
              </a:rPr>
              <a:t>ADVANTAG</a:t>
            </a:r>
            <a:r>
              <a:rPr kumimoji="0" sz="1000" kern="1200" cap="none" spc="40" normalizeH="0" baseline="0" noProof="0" dirty="0">
                <a:solidFill>
                  <a:srgbClr val="484F5B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00" kern="1200" cap="none" spc="-30" normalizeH="0" baseline="0" noProof="0" dirty="0">
                <a:solidFill>
                  <a:srgbClr val="484F5B"/>
                </a:solidFill>
                <a:latin typeface="Arial" panose="020B0604020202020204"/>
                <a:ea typeface="+mn-ea"/>
                <a:cs typeface="Arial" panose="020B0604020202020204"/>
              </a:rPr>
              <a:t>ES</a:t>
            </a:r>
            <a:endParaRPr kumimoji="0" sz="100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>
            <a:spAutoFit/>
          </a:bodyPr>
          <a:lstStyle/>
          <a:p>
            <a:pPr marL="29210" marR="0" lvl="0" indent="0" defTabSz="914400" eaLnBrk="1" fontAlgn="auto" latinLnBrk="0" hangingPunct="1">
              <a:lnSpc>
                <a:spcPts val="27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350" b="1" i="0" u="none" strike="noStrike" kern="0" cap="none" spc="-70" normalizeH="0" baseline="0" noProof="0" dirty="0">
                <a:ln>
                  <a:noFill/>
                </a:ln>
                <a:solidFill>
                  <a:srgbClr val="D6853B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OVE</a:t>
            </a:r>
            <a:r>
              <a:rPr kumimoji="0" sz="2350" b="1" i="0" u="none" strike="noStrike" kern="0" cap="none" spc="-160" normalizeH="0" baseline="0" noProof="0" dirty="0">
                <a:ln>
                  <a:noFill/>
                </a:ln>
                <a:solidFill>
                  <a:srgbClr val="D6853B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R</a:t>
            </a:r>
            <a:r>
              <a:rPr kumimoji="0" sz="2350" b="1" i="0" u="none" strike="noStrike" kern="0" cap="none" spc="185" normalizeH="0" baseline="0" noProof="0" dirty="0">
                <a:ln>
                  <a:noFill/>
                </a:ln>
                <a:solidFill>
                  <a:srgbClr val="D6853B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V</a:t>
            </a:r>
            <a:r>
              <a:rPr kumimoji="0" sz="2350" b="1" i="0" u="none" strike="noStrike" kern="0" cap="none" spc="200" normalizeH="0" baseline="0" noProof="0" dirty="0">
                <a:ln>
                  <a:noFill/>
                </a:ln>
                <a:solidFill>
                  <a:srgbClr val="D6853B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I</a:t>
            </a:r>
            <a:r>
              <a:rPr kumimoji="0" sz="2350" b="1" i="0" u="none" strike="noStrike" kern="0" cap="none" spc="-20" normalizeH="0" baseline="0" noProof="0" dirty="0">
                <a:ln>
                  <a:noFill/>
                </a:ln>
                <a:solidFill>
                  <a:srgbClr val="D6853B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EW</a:t>
            </a:r>
            <a:r>
              <a:rPr kumimoji="0" sz="2350" b="1" i="0" u="none" strike="noStrike" kern="0" cap="none" spc="-90" normalizeH="0" baseline="0" noProof="0" dirty="0">
                <a:ln>
                  <a:noFill/>
                </a:ln>
                <a:solidFill>
                  <a:srgbClr val="D6853B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 </a:t>
            </a:r>
            <a:r>
              <a:rPr kumimoji="0" sz="2350" b="1" i="0" u="none" strike="noStrike" kern="0" cap="none" spc="-70" normalizeH="0" baseline="0" noProof="0" dirty="0">
                <a:ln>
                  <a:noFill/>
                </a:ln>
                <a:solidFill>
                  <a:srgbClr val="D6853B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OF</a:t>
            </a:r>
            <a:r>
              <a:rPr kumimoji="0" sz="2350" b="1" i="0" u="none" strike="noStrike" kern="0" cap="none" spc="0" normalizeH="0" baseline="0" noProof="0" dirty="0">
                <a:ln>
                  <a:noFill/>
                </a:ln>
                <a:solidFill>
                  <a:srgbClr val="D6853B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 </a:t>
            </a:r>
            <a:r>
              <a:rPr kumimoji="0" sz="2350" b="1" i="0" u="none" strike="noStrike" kern="0" cap="none" spc="175" normalizeH="0" baseline="0" noProof="0" dirty="0">
                <a:ln>
                  <a:noFill/>
                </a:ln>
                <a:solidFill>
                  <a:srgbClr val="D6853B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HO</a:t>
            </a:r>
            <a:r>
              <a:rPr kumimoji="0" sz="2350" b="1" i="0" u="none" strike="noStrike" kern="0" cap="none" spc="204" normalizeH="0" baseline="0" noProof="0" dirty="0">
                <a:ln>
                  <a:noFill/>
                </a:ln>
                <a:solidFill>
                  <a:srgbClr val="D6853B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M</a:t>
            </a:r>
            <a:r>
              <a:rPr kumimoji="0" sz="2350" b="1" i="0" u="none" strike="noStrike" kern="0" cap="none" spc="-330" normalizeH="0" baseline="0" noProof="0" dirty="0">
                <a:ln>
                  <a:noFill/>
                </a:ln>
                <a:solidFill>
                  <a:srgbClr val="D6853B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E</a:t>
            </a:r>
            <a:r>
              <a:rPr kumimoji="0" sz="2350" b="1" i="0" u="none" strike="noStrike" kern="0" cap="none" spc="-195" normalizeH="0" baseline="0" noProof="0" dirty="0">
                <a:ln>
                  <a:noFill/>
                </a:ln>
                <a:solidFill>
                  <a:srgbClr val="D6853B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 </a:t>
            </a:r>
            <a:r>
              <a:rPr kumimoji="0" sz="2350" b="1" i="0" u="none" strike="noStrike" kern="0" cap="none" spc="80" normalizeH="0" baseline="0" noProof="0" dirty="0">
                <a:ln>
                  <a:noFill/>
                </a:ln>
                <a:solidFill>
                  <a:srgbClr val="D6853B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A</a:t>
            </a:r>
            <a:r>
              <a:rPr kumimoji="0" sz="2350" b="1" i="0" u="none" strike="noStrike" kern="0" cap="none" spc="70" normalizeH="0" baseline="0" noProof="0" dirty="0">
                <a:ln>
                  <a:noFill/>
                </a:ln>
                <a:solidFill>
                  <a:srgbClr val="D6853B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U</a:t>
            </a:r>
            <a:r>
              <a:rPr kumimoji="0" sz="2350" b="1" i="0" u="none" strike="noStrike" kern="0" cap="none" spc="110" normalizeH="0" baseline="0" noProof="0" dirty="0">
                <a:ln>
                  <a:noFill/>
                </a:ln>
                <a:solidFill>
                  <a:srgbClr val="D6853B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TO</a:t>
            </a:r>
            <a:r>
              <a:rPr kumimoji="0" sz="2350" b="1" i="0" u="none" strike="noStrike" kern="0" cap="none" spc="114" normalizeH="0" baseline="0" noProof="0" dirty="0">
                <a:ln>
                  <a:noFill/>
                </a:ln>
                <a:solidFill>
                  <a:srgbClr val="D6853B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M</a:t>
            </a:r>
            <a:r>
              <a:rPr kumimoji="0" sz="2350" b="1" i="0" u="none" strike="noStrike" kern="0" cap="none" spc="50" normalizeH="0" baseline="0" noProof="0" dirty="0">
                <a:ln>
                  <a:noFill/>
                </a:ln>
                <a:solidFill>
                  <a:srgbClr val="D6853B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A</a:t>
            </a:r>
            <a:r>
              <a:rPr kumimoji="0" sz="2350" b="1" i="0" u="none" strike="noStrike" kern="0" cap="none" spc="100" normalizeH="0" baseline="0" noProof="0" dirty="0">
                <a:ln>
                  <a:noFill/>
                </a:ln>
                <a:solidFill>
                  <a:srgbClr val="D6853B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T</a:t>
            </a:r>
            <a:r>
              <a:rPr kumimoji="0" sz="2350" b="1" i="0" u="none" strike="noStrike" kern="0" cap="none" spc="75" normalizeH="0" baseline="0" noProof="0" dirty="0">
                <a:ln>
                  <a:noFill/>
                </a:ln>
                <a:solidFill>
                  <a:srgbClr val="D6853B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I</a:t>
            </a:r>
            <a:r>
              <a:rPr kumimoji="0" sz="2350" b="1" i="0" u="none" strike="noStrike" kern="0" cap="none" spc="190" normalizeH="0" baseline="0" noProof="0" dirty="0">
                <a:ln>
                  <a:noFill/>
                </a:ln>
                <a:solidFill>
                  <a:srgbClr val="D6853B"/>
                </a:solidFill>
                <a:effectLst/>
                <a:uLnTx/>
                <a:uFillTx/>
                <a:latin typeface="Arial" panose="020B0604020202020204"/>
                <a:ea typeface="+mj-ea"/>
                <a:cs typeface="Arial" panose="020B0604020202020204"/>
              </a:rPr>
              <a:t>ON</a:t>
            </a:r>
            <a:endParaRPr kumimoji="0" sz="2350" b="1" i="0" u="none" strike="noStrike" kern="0" cap="none" spc="0" normalizeH="0" baseline="0" noProof="0">
              <a:ln>
                <a:noFill/>
              </a:ln>
              <a:solidFill>
                <a:srgbClr val="D6853B"/>
              </a:solidFill>
              <a:effectLst/>
              <a:uLnTx/>
              <a:uFillTx/>
              <a:latin typeface="Arial" panose="020B0604020202020204"/>
              <a:ea typeface="+mj-ea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7850" y="2073275"/>
            <a:ext cx="5808663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lnSpc>
                <a:spcPts val="14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200" kern="1200" cap="none" spc="25" normalizeH="0" baseline="0" noProof="0" dirty="0">
                <a:solidFill>
                  <a:srgbClr val="484F5B"/>
                </a:solidFill>
                <a:latin typeface="Arial" panose="020B0604020202020204"/>
                <a:ea typeface="+mn-ea"/>
                <a:cs typeface="Arial" panose="020B0604020202020204"/>
              </a:rPr>
              <a:t>Explori</a:t>
            </a:r>
            <a:r>
              <a:rPr kumimoji="0" sz="1200" kern="1200" cap="none" spc="90" normalizeH="0" baseline="0" noProof="0" dirty="0">
                <a:solidFill>
                  <a:srgbClr val="484F5B"/>
                </a:solidFill>
                <a:latin typeface="Arial" panose="020B0604020202020204"/>
                <a:ea typeface="+mn-ea"/>
                <a:cs typeface="Arial" panose="020B0604020202020204"/>
              </a:rPr>
              <a:t>n</a:t>
            </a:r>
            <a:r>
              <a:rPr kumimoji="0" sz="1200" kern="1200" cap="none" spc="229" normalizeH="0" baseline="0" noProof="0" dirty="0">
                <a:solidFill>
                  <a:srgbClr val="484F5B"/>
                </a:solidFill>
                <a:latin typeface="Arial" panose="020B0604020202020204"/>
                <a:ea typeface="+mn-ea"/>
                <a:cs typeface="Arial" panose="020B0604020202020204"/>
              </a:rPr>
              <a:t>g</a:t>
            </a:r>
            <a:r>
              <a:rPr kumimoji="0" sz="1200" kern="1200" cap="none" spc="65" normalizeH="0" baseline="0" noProof="0" dirty="0">
                <a:solidFill>
                  <a:srgbClr val="575E69"/>
                </a:solidFill>
                <a:latin typeface="Arial" panose="020B0604020202020204"/>
                <a:ea typeface="+mn-ea"/>
                <a:cs typeface="Arial" panose="020B0604020202020204"/>
              </a:rPr>
              <a:t>the</a:t>
            </a:r>
            <a:r>
              <a:rPr kumimoji="0" sz="1200" kern="1200" cap="none" spc="-25" normalizeH="0" baseline="0" noProof="0" dirty="0">
                <a:solidFill>
                  <a:srgbClr val="575E69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200" kern="1200" cap="none" spc="30" normalizeH="0" baseline="0" noProof="0" dirty="0">
                <a:solidFill>
                  <a:srgbClr val="575E69"/>
                </a:solidFill>
                <a:latin typeface="Arial" panose="020B0604020202020204"/>
                <a:ea typeface="+mn-ea"/>
                <a:cs typeface="Arial" panose="020B0604020202020204"/>
              </a:rPr>
              <a:t>Advanta</a:t>
            </a:r>
            <a:r>
              <a:rPr kumimoji="0" sz="1200" kern="1200" cap="none" spc="55" normalizeH="0" baseline="0" noProof="0" dirty="0">
                <a:solidFill>
                  <a:srgbClr val="575E69"/>
                </a:solidFill>
                <a:latin typeface="Arial" panose="020B0604020202020204"/>
                <a:ea typeface="+mn-ea"/>
                <a:cs typeface="Arial" panose="020B0604020202020204"/>
              </a:rPr>
              <a:t>g</a:t>
            </a:r>
            <a:r>
              <a:rPr kumimoji="0" sz="1200" kern="1200" cap="none" spc="10" normalizeH="0" baseline="0" noProof="0" dirty="0">
                <a:solidFill>
                  <a:srgbClr val="575E69"/>
                </a:solidFill>
                <a:latin typeface="Arial" panose="020B0604020202020204"/>
                <a:ea typeface="+mn-ea"/>
                <a:cs typeface="Arial" panose="020B0604020202020204"/>
              </a:rPr>
              <a:t>es</a:t>
            </a:r>
            <a:r>
              <a:rPr kumimoji="0" sz="1200" kern="1200" cap="none" spc="-5" normalizeH="0" baseline="0" noProof="0" dirty="0">
                <a:solidFill>
                  <a:srgbClr val="575E69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200" kern="1200" cap="none" spc="75" normalizeH="0" baseline="0" noProof="0" dirty="0">
                <a:solidFill>
                  <a:srgbClr val="575E69"/>
                </a:solidFill>
                <a:latin typeface="Arial" panose="020B0604020202020204"/>
                <a:ea typeface="+mn-ea"/>
                <a:cs typeface="Arial" panose="020B0604020202020204"/>
              </a:rPr>
              <a:t>of</a:t>
            </a:r>
            <a:r>
              <a:rPr kumimoji="0" sz="1200" kern="1200" cap="none" spc="40" normalizeH="0" baseline="0" noProof="0" dirty="0">
                <a:solidFill>
                  <a:srgbClr val="575E69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200" kern="1200" cap="none" spc="55" normalizeH="0" baseline="0" noProof="0" dirty="0">
                <a:solidFill>
                  <a:srgbClr val="484F5B"/>
                </a:solidFill>
                <a:latin typeface="Arial" panose="020B0604020202020204"/>
                <a:ea typeface="+mn-ea"/>
                <a:cs typeface="Arial" panose="020B0604020202020204"/>
              </a:rPr>
              <a:t>Home</a:t>
            </a:r>
            <a:r>
              <a:rPr kumimoji="0" sz="1200" kern="1200" cap="none" spc="-75" normalizeH="0" baseline="0" noProof="0" dirty="0">
                <a:solidFill>
                  <a:srgbClr val="484F5B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200" kern="1200" cap="none" spc="55" normalizeH="0" baseline="0" noProof="0" dirty="0">
                <a:solidFill>
                  <a:srgbClr val="575E69"/>
                </a:solidFill>
                <a:latin typeface="Arial" panose="020B0604020202020204"/>
                <a:ea typeface="+mn-ea"/>
                <a:cs typeface="Arial" panose="020B0604020202020204"/>
              </a:rPr>
              <a:t>Automat</a:t>
            </a:r>
            <a:r>
              <a:rPr kumimoji="0" sz="1200" kern="1200" cap="none" spc="125" normalizeH="0" baseline="0" noProof="0" dirty="0">
                <a:solidFill>
                  <a:srgbClr val="575E69"/>
                </a:solidFill>
                <a:latin typeface="Arial" panose="020B0604020202020204"/>
                <a:ea typeface="+mn-ea"/>
                <a:cs typeface="Arial" panose="020B0604020202020204"/>
              </a:rPr>
              <a:t>i</a:t>
            </a:r>
            <a:r>
              <a:rPr kumimoji="0" sz="1200" kern="1200" cap="none" spc="65" normalizeH="0" baseline="0" noProof="0" dirty="0">
                <a:solidFill>
                  <a:srgbClr val="575E69"/>
                </a:solidFill>
                <a:latin typeface="Arial" panose="020B0604020202020204"/>
                <a:ea typeface="+mn-ea"/>
                <a:cs typeface="Arial" panose="020B0604020202020204"/>
              </a:rPr>
              <a:t>on</a:t>
            </a:r>
            <a:r>
              <a:rPr kumimoji="0" sz="1200" kern="1200" cap="none" spc="-50" normalizeH="0" baseline="0" noProof="0" dirty="0">
                <a:solidFill>
                  <a:srgbClr val="575E69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200" kern="1200" cap="none" spc="70" normalizeH="0" baseline="0" noProof="0" dirty="0">
                <a:solidFill>
                  <a:srgbClr val="575E69"/>
                </a:solidFill>
                <a:latin typeface="Arial" panose="020B0604020202020204"/>
                <a:ea typeface="+mn-ea"/>
                <a:cs typeface="Arial" panose="020B0604020202020204"/>
              </a:rPr>
              <a:t>for</a:t>
            </a:r>
            <a:r>
              <a:rPr kumimoji="0" sz="1200" kern="1200" cap="none" spc="90" normalizeH="0" baseline="0" noProof="0" dirty="0">
                <a:solidFill>
                  <a:srgbClr val="575E69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200" kern="1200" cap="none" spc="10" normalizeH="0" baseline="0" noProof="0" dirty="0">
                <a:solidFill>
                  <a:srgbClr val="484F5B"/>
                </a:solidFill>
                <a:latin typeface="Arial" panose="020B0604020202020204"/>
                <a:ea typeface="+mn-ea"/>
                <a:cs typeface="Arial" panose="020B0604020202020204"/>
              </a:rPr>
              <a:t>Enhanced</a:t>
            </a:r>
            <a:r>
              <a:rPr kumimoji="0" sz="1200" kern="1200" cap="none" spc="114" normalizeH="0" baseline="0" noProof="0" dirty="0">
                <a:solidFill>
                  <a:srgbClr val="484F5B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200" kern="1200" cap="none" spc="20" normalizeH="0" baseline="0" noProof="0" dirty="0">
                <a:solidFill>
                  <a:srgbClr val="575E69"/>
                </a:solidFill>
                <a:latin typeface="Arial" panose="020B0604020202020204"/>
                <a:ea typeface="+mn-ea"/>
                <a:cs typeface="Arial" panose="020B0604020202020204"/>
              </a:rPr>
              <a:t>Livi</a:t>
            </a:r>
            <a:r>
              <a:rPr kumimoji="0" sz="1200" kern="1200" cap="none" spc="-60" normalizeH="0" baseline="0" noProof="0" dirty="0">
                <a:solidFill>
                  <a:srgbClr val="575E69"/>
                </a:solidFill>
                <a:latin typeface="Arial" panose="020B0604020202020204"/>
                <a:ea typeface="+mn-ea"/>
                <a:cs typeface="Arial" panose="020B0604020202020204"/>
              </a:rPr>
              <a:t>n</a:t>
            </a:r>
            <a:r>
              <a:rPr kumimoji="0" sz="1200" kern="1200" cap="none" spc="170" normalizeH="0" baseline="0" noProof="0" dirty="0">
                <a:solidFill>
                  <a:srgbClr val="575E69"/>
                </a:solidFill>
                <a:latin typeface="Arial" panose="020B0604020202020204"/>
                <a:ea typeface="+mn-ea"/>
                <a:cs typeface="Arial" panose="020B0604020202020204"/>
              </a:rPr>
              <a:t>g</a:t>
            </a:r>
            <a:r>
              <a:rPr kumimoji="0" sz="1200" kern="1200" cap="none" spc="-80" normalizeH="0" baseline="0" noProof="0" dirty="0">
                <a:solidFill>
                  <a:srgbClr val="575E69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200" kern="1200" cap="none" spc="15" normalizeH="0" baseline="0" noProof="0" dirty="0">
                <a:solidFill>
                  <a:srgbClr val="484F5B"/>
                </a:solidFill>
                <a:latin typeface="Arial" panose="020B0604020202020204"/>
                <a:ea typeface="+mn-ea"/>
                <a:cs typeface="Arial" panose="020B0604020202020204"/>
              </a:rPr>
              <a:t>Exper</a:t>
            </a:r>
            <a:r>
              <a:rPr kumimoji="0" sz="1200" kern="1200" cap="none" spc="-20" normalizeH="0" baseline="0" noProof="0" dirty="0">
                <a:solidFill>
                  <a:srgbClr val="484F5B"/>
                </a:solidFill>
                <a:latin typeface="Arial" panose="020B0604020202020204"/>
                <a:ea typeface="+mn-ea"/>
                <a:cs typeface="Arial" panose="020B0604020202020204"/>
              </a:rPr>
              <a:t>i</a:t>
            </a:r>
            <a:r>
              <a:rPr kumimoji="0" sz="1200" kern="1200" cap="none" spc="10" normalizeH="0" baseline="0" noProof="0" dirty="0">
                <a:solidFill>
                  <a:srgbClr val="484F5B"/>
                </a:solidFill>
                <a:latin typeface="Arial" panose="020B0604020202020204"/>
                <a:ea typeface="+mn-ea"/>
                <a:cs typeface="Arial" panose="020B0604020202020204"/>
              </a:rPr>
              <a:t>ences</a:t>
            </a:r>
            <a:endParaRPr kumimoji="0" sz="120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9218" name="object 2"/>
          <p:cNvSpPr/>
          <p:nvPr/>
        </p:nvSpPr>
        <p:spPr>
          <a:xfrm>
            <a:off x="0" y="200343"/>
            <a:ext cx="10682288" cy="252095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p>
            <a:endParaRPr lang="zh-CN" altLang="x-none" dirty="0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9219" name="object 3"/>
          <p:cNvSpPr/>
          <p:nvPr/>
        </p:nvSpPr>
        <p:spPr>
          <a:xfrm>
            <a:off x="2352675" y="3446463"/>
            <a:ext cx="1160463" cy="90805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p>
            <a:endParaRPr lang="zh-CN" altLang="x-none" dirty="0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9220" name="object 4"/>
          <p:cNvSpPr/>
          <p:nvPr/>
        </p:nvSpPr>
        <p:spPr>
          <a:xfrm>
            <a:off x="579438" y="3289300"/>
            <a:ext cx="4711700" cy="0"/>
          </a:xfrm>
          <a:custGeom>
            <a:avLst/>
            <a:gdLst/>
            <a:ahLst/>
            <a:cxnLst/>
            <a:pathLst>
              <a:path w="4711065">
                <a:moveTo>
                  <a:pt x="0" y="0"/>
                </a:moveTo>
                <a:lnTo>
                  <a:pt x="4710502" y="0"/>
                </a:lnTo>
              </a:path>
            </a:pathLst>
          </a:custGeom>
          <a:noFill/>
          <a:ln w="11149" cap="flat" cmpd="sng">
            <a:solidFill>
              <a:srgbClr val="575B64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9221" name="object 5"/>
          <p:cNvSpPr/>
          <p:nvPr/>
        </p:nvSpPr>
        <p:spPr>
          <a:xfrm>
            <a:off x="585788" y="3262313"/>
            <a:ext cx="0" cy="2949575"/>
          </a:xfrm>
          <a:custGeom>
            <a:avLst/>
            <a:gdLst/>
            <a:ahLst/>
            <a:cxnLst/>
            <a:pathLst>
              <a:path h="2949575">
                <a:moveTo>
                  <a:pt x="0" y="2949313"/>
                </a:moveTo>
                <a:lnTo>
                  <a:pt x="0" y="0"/>
                </a:lnTo>
              </a:path>
            </a:pathLst>
          </a:custGeom>
          <a:noFill/>
          <a:ln w="11149" cap="flat" cmpd="sng">
            <a:solidFill>
              <a:srgbClr val="D48338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9222" name="object 6"/>
          <p:cNvSpPr/>
          <p:nvPr/>
        </p:nvSpPr>
        <p:spPr>
          <a:xfrm>
            <a:off x="579438" y="6205538"/>
            <a:ext cx="4716462" cy="0"/>
          </a:xfrm>
          <a:custGeom>
            <a:avLst/>
            <a:gdLst/>
            <a:ahLst/>
            <a:cxnLst/>
            <a:pathLst>
              <a:path w="4716145">
                <a:moveTo>
                  <a:pt x="0" y="0"/>
                </a:moveTo>
                <a:lnTo>
                  <a:pt x="4716076" y="0"/>
                </a:lnTo>
              </a:path>
            </a:pathLst>
          </a:custGeom>
          <a:noFill/>
          <a:ln w="11149" cap="flat" cmpd="sng">
            <a:solidFill>
              <a:srgbClr val="D48338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9223" name="object 7"/>
          <p:cNvSpPr/>
          <p:nvPr/>
        </p:nvSpPr>
        <p:spPr>
          <a:xfrm>
            <a:off x="5340350" y="2681288"/>
            <a:ext cx="0" cy="3535362"/>
          </a:xfrm>
          <a:custGeom>
            <a:avLst/>
            <a:gdLst/>
            <a:ahLst/>
            <a:cxnLst/>
            <a:pathLst>
              <a:path h="3535045">
                <a:moveTo>
                  <a:pt x="0" y="3534716"/>
                </a:moveTo>
                <a:lnTo>
                  <a:pt x="0" y="0"/>
                </a:lnTo>
              </a:path>
            </a:pathLst>
          </a:custGeom>
          <a:noFill/>
          <a:ln w="33447" cap="flat" cmpd="sng">
            <a:solidFill>
              <a:srgbClr val="2B2B2B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9224" name="object 8"/>
          <p:cNvSpPr/>
          <p:nvPr/>
        </p:nvSpPr>
        <p:spPr>
          <a:xfrm>
            <a:off x="5407025" y="3289300"/>
            <a:ext cx="4711700" cy="0"/>
          </a:xfrm>
          <a:custGeom>
            <a:avLst/>
            <a:gdLst/>
            <a:ahLst/>
            <a:cxnLst/>
            <a:pathLst>
              <a:path w="4711065">
                <a:moveTo>
                  <a:pt x="0" y="0"/>
                </a:moveTo>
                <a:lnTo>
                  <a:pt x="4710501" y="0"/>
                </a:lnTo>
              </a:path>
            </a:pathLst>
          </a:custGeom>
          <a:noFill/>
          <a:ln w="11149" cap="flat" cmpd="sng">
            <a:solidFill>
              <a:srgbClr val="575B64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9225" name="object 9"/>
          <p:cNvSpPr/>
          <p:nvPr/>
        </p:nvSpPr>
        <p:spPr>
          <a:xfrm>
            <a:off x="5407025" y="6205538"/>
            <a:ext cx="4716463" cy="0"/>
          </a:xfrm>
          <a:custGeom>
            <a:avLst/>
            <a:gdLst/>
            <a:ahLst/>
            <a:cxnLst/>
            <a:pathLst>
              <a:path w="4716145">
                <a:moveTo>
                  <a:pt x="0" y="0"/>
                </a:moveTo>
                <a:lnTo>
                  <a:pt x="4716076" y="0"/>
                </a:lnTo>
              </a:path>
            </a:pathLst>
          </a:custGeom>
          <a:noFill/>
          <a:ln w="11149" cap="flat" cmpd="sng">
            <a:solidFill>
              <a:srgbClr val="D48338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9226" name="object 10"/>
          <p:cNvSpPr/>
          <p:nvPr/>
        </p:nvSpPr>
        <p:spPr>
          <a:xfrm>
            <a:off x="10117138" y="3262313"/>
            <a:ext cx="0" cy="2949575"/>
          </a:xfrm>
          <a:custGeom>
            <a:avLst/>
            <a:gdLst/>
            <a:ahLst/>
            <a:cxnLst/>
            <a:pathLst>
              <a:path h="2949575">
                <a:moveTo>
                  <a:pt x="0" y="2949313"/>
                </a:moveTo>
                <a:lnTo>
                  <a:pt x="0" y="0"/>
                </a:lnTo>
              </a:path>
            </a:pathLst>
          </a:custGeom>
          <a:noFill/>
          <a:ln w="11149" cap="flat" cmpd="sng">
            <a:solidFill>
              <a:srgbClr val="D48338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11" name="object 11"/>
          <p:cNvSpPr txBox="1"/>
          <p:nvPr/>
        </p:nvSpPr>
        <p:spPr>
          <a:xfrm>
            <a:off x="1927225" y="2894013"/>
            <a:ext cx="2025650" cy="222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550" b="1" kern="1200" cap="none" spc="55" normalizeH="0" baseline="0" noProof="0" dirty="0">
                <a:solidFill>
                  <a:srgbClr val="2B313B"/>
                </a:solidFill>
                <a:latin typeface="Arial" panose="020B0604020202020204"/>
                <a:ea typeface="+mn-ea"/>
                <a:cs typeface="Arial" panose="020B0604020202020204"/>
              </a:rPr>
              <a:t>Dev</a:t>
            </a:r>
            <a:r>
              <a:rPr kumimoji="0" sz="1550" b="1" kern="1200" cap="none" spc="-55" normalizeH="0" baseline="0" noProof="0" dirty="0">
                <a:solidFill>
                  <a:srgbClr val="2B313B"/>
                </a:solidFill>
                <a:latin typeface="Arial" panose="020B0604020202020204"/>
                <a:ea typeface="+mn-ea"/>
                <a:cs typeface="Arial" panose="020B0604020202020204"/>
              </a:rPr>
              <a:t>i</a:t>
            </a:r>
            <a:r>
              <a:rPr kumimoji="0" sz="1550" b="1" kern="1200" cap="none" spc="0" normalizeH="0" baseline="0" noProof="0" dirty="0">
                <a:solidFill>
                  <a:srgbClr val="2B313B"/>
                </a:solidFill>
                <a:latin typeface="Arial" panose="020B0604020202020204"/>
                <a:ea typeface="+mn-ea"/>
                <a:cs typeface="Arial" panose="020B0604020202020204"/>
              </a:rPr>
              <a:t>ces</a:t>
            </a:r>
            <a:r>
              <a:rPr kumimoji="0" sz="1550" b="1" kern="1200" cap="none" spc="-80" normalizeH="0" baseline="0" noProof="0" dirty="0">
                <a:solidFill>
                  <a:srgbClr val="2B313B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550" b="1" kern="1200" cap="none" spc="90" normalizeH="0" baseline="0" noProof="0" dirty="0">
                <a:solidFill>
                  <a:srgbClr val="2B313B"/>
                </a:solidFill>
                <a:latin typeface="Arial" panose="020B0604020202020204"/>
                <a:ea typeface="+mn-ea"/>
                <a:cs typeface="Arial" panose="020B0604020202020204"/>
              </a:rPr>
              <a:t>a</a:t>
            </a:r>
            <a:r>
              <a:rPr kumimoji="0" sz="1550" b="1" kern="1200" cap="none" spc="50" normalizeH="0" baseline="0" noProof="0" dirty="0">
                <a:solidFill>
                  <a:srgbClr val="2B313B"/>
                </a:solidFill>
                <a:latin typeface="Arial" panose="020B0604020202020204"/>
                <a:ea typeface="+mn-ea"/>
                <a:cs typeface="Arial" panose="020B0604020202020204"/>
              </a:rPr>
              <a:t>n</a:t>
            </a:r>
            <a:r>
              <a:rPr kumimoji="0" sz="1550" b="1" kern="1200" cap="none" spc="85" normalizeH="0" baseline="0" noProof="0" dirty="0">
                <a:solidFill>
                  <a:srgbClr val="2B313B"/>
                </a:solidFill>
                <a:latin typeface="Arial" panose="020B0604020202020204"/>
                <a:ea typeface="+mn-ea"/>
                <a:cs typeface="Arial" panose="020B0604020202020204"/>
              </a:rPr>
              <a:t>d</a:t>
            </a:r>
            <a:r>
              <a:rPr kumimoji="0" sz="1550" b="1" kern="1200" cap="none" spc="-114" normalizeH="0" baseline="0" noProof="0" dirty="0">
                <a:solidFill>
                  <a:srgbClr val="2B313B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550" b="1" kern="1200" cap="none" spc="-20" normalizeH="0" baseline="0" noProof="0" dirty="0">
                <a:solidFill>
                  <a:srgbClr val="2B313B"/>
                </a:solidFill>
                <a:latin typeface="Arial" panose="020B0604020202020204"/>
                <a:ea typeface="+mn-ea"/>
                <a:cs typeface="Arial" panose="020B0604020202020204"/>
              </a:rPr>
              <a:t>Sensors</a:t>
            </a:r>
            <a:endParaRPr kumimoji="0" sz="155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9918" y="4924425"/>
            <a:ext cx="4705350" cy="29162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344805" algn="ctr">
              <a:lnSpc>
                <a:spcPct val="135000"/>
              </a:lnSpc>
              <a:buNone/>
            </a:pPr>
            <a:r>
              <a:rPr lang="zh-CN" altLang="x-none" sz="1000">
                <a:solidFill>
                  <a:srgbClr val="575E6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Garden Lights, </a:t>
            </a:r>
            <a:r>
              <a:rPr lang="zh-CN" altLang="x-none" sz="1000">
                <a:solidFill>
                  <a:srgbClr val="444B56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Serial Tank, </a:t>
            </a:r>
            <a:r>
              <a:rPr lang="zh-CN" altLang="x-none" sz="1000">
                <a:solidFill>
                  <a:srgbClr val="575E6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CLCD, </a:t>
            </a:r>
            <a:r>
              <a:rPr lang="zh-CN" altLang="x-none" sz="1000">
                <a:solidFill>
                  <a:srgbClr val="444B56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Coo</a:t>
            </a:r>
            <a:r>
              <a:rPr lang="zh-CN" altLang="x-none" sz="1000">
                <a:solidFill>
                  <a:srgbClr val="2B313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zh-CN" altLang="x-none" sz="1000">
                <a:solidFill>
                  <a:srgbClr val="575E6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er and Heater are essential devices enhancing convenience within smart homes.</a:t>
            </a:r>
            <a:endParaRPr lang="zh-CN" altLang="x-none" sz="10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4805" algn="ctr">
              <a:lnSpc>
                <a:spcPct val="135000"/>
              </a:lnSpc>
              <a:spcBef>
                <a:spcPts val="40"/>
              </a:spcBef>
              <a:buNone/>
            </a:pPr>
            <a:r>
              <a:rPr lang="zh-CN" altLang="x-none" sz="1000">
                <a:solidFill>
                  <a:srgbClr val="575E6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LDR </a:t>
            </a:r>
            <a:r>
              <a:rPr lang="zh-CN" altLang="x-none" sz="1000">
                <a:solidFill>
                  <a:srgbClr val="444B56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Sensor, </a:t>
            </a:r>
            <a:r>
              <a:rPr lang="zh-CN" altLang="x-none" sz="1000">
                <a:solidFill>
                  <a:srgbClr val="575E6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Water level monitoring Sensor, Temperature </a:t>
            </a:r>
            <a:r>
              <a:rPr lang="zh-CN" altLang="x-none" sz="1000">
                <a:solidFill>
                  <a:srgbClr val="444B56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Sensor </a:t>
            </a:r>
            <a:r>
              <a:rPr lang="zh-CN" altLang="x-none" sz="1000">
                <a:solidFill>
                  <a:srgbClr val="575E6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are used to take the inputs for Home automation.</a:t>
            </a:r>
            <a:endParaRPr lang="zh-CN" altLang="x-none" sz="10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64300" y="2894013"/>
            <a:ext cx="2613025" cy="222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550" b="1" kern="1200" cap="none" spc="45" normalizeH="0" baseline="0" noProof="0" dirty="0">
                <a:solidFill>
                  <a:srgbClr val="2B313B"/>
                </a:solidFill>
                <a:latin typeface="Arial" panose="020B0604020202020204"/>
                <a:ea typeface="+mn-ea"/>
                <a:cs typeface="Arial" panose="020B0604020202020204"/>
              </a:rPr>
              <a:t>Com</a:t>
            </a:r>
            <a:r>
              <a:rPr kumimoji="0" sz="1550" b="1" kern="1200" cap="none" spc="85" normalizeH="0" baseline="0" noProof="0" dirty="0">
                <a:solidFill>
                  <a:srgbClr val="2B313B"/>
                </a:solidFill>
                <a:latin typeface="Arial" panose="020B0604020202020204"/>
                <a:ea typeface="+mn-ea"/>
                <a:cs typeface="Arial" panose="020B0604020202020204"/>
              </a:rPr>
              <a:t>m</a:t>
            </a:r>
            <a:r>
              <a:rPr kumimoji="0" sz="1550" b="1" kern="1200" cap="none" spc="95" normalizeH="0" baseline="0" noProof="0" dirty="0">
                <a:solidFill>
                  <a:srgbClr val="2B313B"/>
                </a:solidFill>
                <a:latin typeface="Arial" panose="020B0604020202020204"/>
                <a:ea typeface="+mn-ea"/>
                <a:cs typeface="Arial" panose="020B0604020202020204"/>
              </a:rPr>
              <a:t>u</a:t>
            </a:r>
            <a:r>
              <a:rPr kumimoji="0" sz="1550" b="1" kern="1200" cap="none" spc="50" normalizeH="0" baseline="0" noProof="0" dirty="0">
                <a:solidFill>
                  <a:srgbClr val="2B313B"/>
                </a:solidFill>
                <a:latin typeface="Arial" panose="020B0604020202020204"/>
                <a:ea typeface="+mn-ea"/>
                <a:cs typeface="Arial" panose="020B0604020202020204"/>
              </a:rPr>
              <a:t>n</a:t>
            </a:r>
            <a:r>
              <a:rPr kumimoji="0" sz="1550" b="1" kern="1200" cap="none" spc="0" normalizeH="0" baseline="0" noProof="0" dirty="0">
                <a:solidFill>
                  <a:srgbClr val="2B313B"/>
                </a:solidFill>
                <a:latin typeface="Arial" panose="020B0604020202020204"/>
                <a:ea typeface="+mn-ea"/>
                <a:cs typeface="Arial" panose="020B0604020202020204"/>
              </a:rPr>
              <a:t>i</a:t>
            </a:r>
            <a:r>
              <a:rPr kumimoji="0" sz="1550" b="1" kern="1200" cap="none" spc="100" normalizeH="0" baseline="0" noProof="0" dirty="0">
                <a:solidFill>
                  <a:srgbClr val="2B313B"/>
                </a:solidFill>
                <a:latin typeface="Arial" panose="020B0604020202020204"/>
                <a:ea typeface="+mn-ea"/>
                <a:cs typeface="Arial" panose="020B0604020202020204"/>
              </a:rPr>
              <a:t>ca</a:t>
            </a:r>
            <a:r>
              <a:rPr kumimoji="0" sz="1550" b="1" kern="1200" cap="none" spc="50" normalizeH="0" baseline="0" noProof="0" dirty="0">
                <a:solidFill>
                  <a:srgbClr val="2B313B"/>
                </a:solidFill>
                <a:latin typeface="Arial" panose="020B0604020202020204"/>
                <a:ea typeface="+mn-ea"/>
                <a:cs typeface="Arial" panose="020B0604020202020204"/>
              </a:rPr>
              <a:t>t</a:t>
            </a:r>
            <a:r>
              <a:rPr kumimoji="0" sz="1550" b="1" kern="1200" cap="none" spc="45" normalizeH="0" baseline="0" noProof="0" dirty="0">
                <a:solidFill>
                  <a:srgbClr val="2B313B"/>
                </a:solidFill>
                <a:latin typeface="Arial" panose="020B0604020202020204"/>
                <a:ea typeface="+mn-ea"/>
                <a:cs typeface="Arial" panose="020B0604020202020204"/>
              </a:rPr>
              <a:t>i</a:t>
            </a:r>
            <a:r>
              <a:rPr kumimoji="0" sz="1550" b="1" kern="1200" cap="none" spc="55" normalizeH="0" baseline="0" noProof="0" dirty="0">
                <a:solidFill>
                  <a:srgbClr val="2B313B"/>
                </a:solidFill>
                <a:latin typeface="Arial" panose="020B0604020202020204"/>
                <a:ea typeface="+mn-ea"/>
                <a:cs typeface="Arial" panose="020B0604020202020204"/>
              </a:rPr>
              <a:t>on</a:t>
            </a:r>
            <a:r>
              <a:rPr kumimoji="0" sz="1550" b="1" kern="1200" cap="none" spc="-40" normalizeH="0" baseline="0" noProof="0" dirty="0">
                <a:solidFill>
                  <a:srgbClr val="2B313B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550" b="1" kern="1200" cap="none" spc="25" normalizeH="0" baseline="0" noProof="0" dirty="0">
                <a:solidFill>
                  <a:srgbClr val="2B313B"/>
                </a:solidFill>
                <a:latin typeface="Arial" panose="020B0604020202020204"/>
                <a:ea typeface="+mn-ea"/>
                <a:cs typeface="Arial" panose="020B0604020202020204"/>
              </a:rPr>
              <a:t>Protoco</a:t>
            </a:r>
            <a:r>
              <a:rPr kumimoji="0" sz="1550" b="1" kern="1200" cap="none" spc="20" normalizeH="0" baseline="0" noProof="0" dirty="0">
                <a:solidFill>
                  <a:srgbClr val="2B313B"/>
                </a:solidFill>
                <a:latin typeface="Arial" panose="020B0604020202020204"/>
                <a:ea typeface="+mn-ea"/>
                <a:cs typeface="Arial" panose="020B0604020202020204"/>
              </a:rPr>
              <a:t>l</a:t>
            </a:r>
            <a:r>
              <a:rPr kumimoji="0" sz="1550" b="1" kern="1200" cap="none" spc="-30" normalizeH="0" baseline="0" noProof="0" dirty="0">
                <a:solidFill>
                  <a:srgbClr val="2B313B"/>
                </a:solidFill>
                <a:latin typeface="Arial" panose="020B0604020202020204"/>
                <a:ea typeface="+mn-ea"/>
                <a:cs typeface="Arial" panose="020B0604020202020204"/>
              </a:rPr>
              <a:t>s</a:t>
            </a:r>
            <a:endParaRPr kumimoji="0" sz="155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9230" name="object 14"/>
          <p:cNvSpPr/>
          <p:nvPr/>
        </p:nvSpPr>
        <p:spPr>
          <a:xfrm>
            <a:off x="7559675" y="3770313"/>
            <a:ext cx="0" cy="173037"/>
          </a:xfrm>
          <a:custGeom>
            <a:avLst/>
            <a:gdLst/>
            <a:ahLst/>
            <a:cxnLst/>
            <a:pathLst>
              <a:path h="173354">
                <a:moveTo>
                  <a:pt x="0" y="0"/>
                </a:moveTo>
                <a:lnTo>
                  <a:pt x="0" y="173261"/>
                </a:lnTo>
              </a:path>
            </a:pathLst>
          </a:custGeom>
          <a:noFill/>
          <a:ln w="3175" cap="flat" cmpd="sng">
            <a:solidFill>
              <a:srgbClr val="A54F36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9231" name="object 15"/>
          <p:cNvSpPr/>
          <p:nvPr/>
        </p:nvSpPr>
        <p:spPr>
          <a:xfrm>
            <a:off x="7513638" y="3933825"/>
            <a:ext cx="0" cy="155575"/>
          </a:xfrm>
          <a:custGeom>
            <a:avLst/>
            <a:gdLst/>
            <a:ahLst/>
            <a:cxnLst/>
            <a:pathLst>
              <a:path h="154304">
                <a:moveTo>
                  <a:pt x="0" y="0"/>
                </a:moveTo>
                <a:lnTo>
                  <a:pt x="0" y="153869"/>
                </a:lnTo>
              </a:path>
            </a:pathLst>
          </a:custGeom>
          <a:noFill/>
          <a:ln w="42376" cap="flat" cmpd="sng">
            <a:solidFill>
              <a:srgbClr val="A54F36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9232" name="object 16"/>
          <p:cNvSpPr/>
          <p:nvPr/>
        </p:nvSpPr>
        <p:spPr>
          <a:xfrm>
            <a:off x="7553325" y="3933825"/>
            <a:ext cx="0" cy="155575"/>
          </a:xfrm>
          <a:custGeom>
            <a:avLst/>
            <a:gdLst/>
            <a:ahLst/>
            <a:cxnLst/>
            <a:pathLst>
              <a:path h="154304">
                <a:moveTo>
                  <a:pt x="0" y="0"/>
                </a:moveTo>
                <a:lnTo>
                  <a:pt x="0" y="153869"/>
                </a:lnTo>
              </a:path>
            </a:pathLst>
          </a:custGeom>
          <a:noFill/>
          <a:ln w="3175" cap="flat" cmpd="sng">
            <a:solidFill>
              <a:srgbClr val="B36B54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9233" name="object 17"/>
          <p:cNvSpPr/>
          <p:nvPr/>
        </p:nvSpPr>
        <p:spPr>
          <a:xfrm>
            <a:off x="8021638" y="3933825"/>
            <a:ext cx="0" cy="155575"/>
          </a:xfrm>
          <a:custGeom>
            <a:avLst/>
            <a:gdLst/>
            <a:ahLst/>
            <a:cxnLst/>
            <a:pathLst>
              <a:path h="154304">
                <a:moveTo>
                  <a:pt x="0" y="0"/>
                </a:moveTo>
                <a:lnTo>
                  <a:pt x="0" y="153869"/>
                </a:lnTo>
              </a:path>
            </a:pathLst>
          </a:custGeom>
          <a:noFill/>
          <a:ln w="49227" cap="flat" cmpd="sng">
            <a:solidFill>
              <a:srgbClr val="A54F36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18" name="object 18"/>
          <p:cNvSpPr txBox="1"/>
          <p:nvPr/>
        </p:nvSpPr>
        <p:spPr>
          <a:xfrm>
            <a:off x="7497763" y="3960813"/>
            <a:ext cx="41275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0" defTabSz="914400" fontAlgn="auto">
              <a:lnSpc>
                <a:spcPts val="10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900" kern="1200" cap="none" spc="15" normalizeH="0" baseline="0" noProof="0" dirty="0">
                <a:solidFill>
                  <a:srgbClr val="F9F4F2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(</a:t>
            </a:r>
            <a:endParaRPr kumimoji="0" sz="900" kern="1200" cap="none" spc="0" normalizeH="0" baseline="0" noProof="0"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99413" y="3960813"/>
            <a:ext cx="47625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0" defTabSz="914400" fontAlgn="auto">
              <a:lnSpc>
                <a:spcPts val="10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900" kern="1200" cap="none" spc="70" normalizeH="0" baseline="0" noProof="0" dirty="0">
                <a:solidFill>
                  <a:srgbClr val="F9F4F2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)</a:t>
            </a:r>
            <a:endParaRPr kumimoji="0" sz="900" kern="1200" cap="none" spc="0" normalizeH="0" baseline="0" noProof="0"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602288" y="4575175"/>
            <a:ext cx="4335463" cy="333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0385" marR="0" indent="-541020" defTabSz="914400" fontAlgn="auto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000" kern="1200" cap="none" spc="40" normalizeH="0" baseline="0" noProof="0" dirty="0">
                <a:solidFill>
                  <a:srgbClr val="444B56"/>
                </a:solidFill>
                <a:latin typeface="Arial" panose="020B0604020202020204"/>
                <a:ea typeface="+mn-ea"/>
                <a:cs typeface="Arial" panose="020B0604020202020204"/>
              </a:rPr>
              <a:t>Ethernet</a:t>
            </a:r>
            <a:r>
              <a:rPr kumimoji="0" sz="1000" kern="1200" cap="none" spc="-45" normalizeH="0" baseline="0" noProof="0" dirty="0">
                <a:solidFill>
                  <a:srgbClr val="444B56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00" kern="1200" cap="none" spc="40" normalizeH="0" baseline="0" noProof="0" dirty="0">
                <a:solidFill>
                  <a:srgbClr val="575E69"/>
                </a:solidFill>
                <a:latin typeface="Arial" panose="020B0604020202020204"/>
                <a:ea typeface="+mn-ea"/>
                <a:cs typeface="Arial" panose="020B0604020202020204"/>
              </a:rPr>
              <a:t>facilitate</a:t>
            </a:r>
            <a:r>
              <a:rPr kumimoji="0" sz="1000" kern="1200" cap="none" spc="100" normalizeH="0" baseline="0" noProof="0" dirty="0">
                <a:solidFill>
                  <a:srgbClr val="575E69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00" kern="1200" cap="none" spc="25" normalizeH="0" baseline="0" noProof="0" dirty="0">
                <a:solidFill>
                  <a:srgbClr val="575E69"/>
                </a:solidFill>
                <a:latin typeface="Arial" panose="020B0604020202020204"/>
                <a:ea typeface="+mn-ea"/>
                <a:cs typeface="Arial" panose="020B0604020202020204"/>
              </a:rPr>
              <a:t>seamless</a:t>
            </a:r>
            <a:r>
              <a:rPr kumimoji="0" sz="1000" kern="1200" cap="none" spc="70" normalizeH="0" baseline="0" noProof="0" dirty="0">
                <a:solidFill>
                  <a:srgbClr val="575E69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00" kern="1200" cap="none" spc="40" normalizeH="0" baseline="0" noProof="0" dirty="0">
                <a:solidFill>
                  <a:srgbClr val="575E69"/>
                </a:solidFill>
                <a:latin typeface="Arial" panose="020B0604020202020204"/>
                <a:ea typeface="+mn-ea"/>
                <a:cs typeface="Arial" panose="020B0604020202020204"/>
              </a:rPr>
              <a:t>connectivity</a:t>
            </a:r>
            <a:r>
              <a:rPr kumimoji="0" sz="1000" kern="1200" cap="none" spc="70" normalizeH="0" baseline="0" noProof="0" dirty="0">
                <a:solidFill>
                  <a:srgbClr val="575E69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00" kern="1200" cap="none" spc="60" normalizeH="0" baseline="0" noProof="0" dirty="0">
                <a:solidFill>
                  <a:srgbClr val="575E69"/>
                </a:solidFill>
                <a:latin typeface="Arial" panose="020B0604020202020204"/>
                <a:ea typeface="+mn-ea"/>
                <a:cs typeface="Arial" panose="020B0604020202020204"/>
              </a:rPr>
              <a:t>and</a:t>
            </a:r>
            <a:r>
              <a:rPr kumimoji="0" sz="1000" kern="1200" cap="none" spc="20" normalizeH="0" baseline="0" noProof="0" dirty="0">
                <a:solidFill>
                  <a:srgbClr val="575E69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00" kern="1200" cap="none" spc="55" normalizeH="0" baseline="0" noProof="0" dirty="0">
                <a:solidFill>
                  <a:srgbClr val="575E69"/>
                </a:solidFill>
                <a:latin typeface="Arial" panose="020B0604020202020204"/>
                <a:ea typeface="+mn-ea"/>
                <a:cs typeface="Arial" panose="020B0604020202020204"/>
              </a:rPr>
              <a:t>communication</a:t>
            </a:r>
            <a:r>
              <a:rPr kumimoji="0" sz="1000" kern="1200" cap="none" spc="135" normalizeH="0" baseline="0" noProof="0" dirty="0">
                <a:solidFill>
                  <a:srgbClr val="575E69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00" kern="1200" cap="none" spc="50" normalizeH="0" baseline="0" noProof="0" dirty="0">
                <a:solidFill>
                  <a:srgbClr val="575E69"/>
                </a:solidFill>
                <a:latin typeface="Arial" panose="020B0604020202020204"/>
                <a:ea typeface="+mn-ea"/>
                <a:cs typeface="Arial" panose="020B0604020202020204"/>
              </a:rPr>
              <a:t>between</a:t>
            </a:r>
            <a:r>
              <a:rPr kumimoji="0" sz="1000" kern="1200" cap="none" spc="25" normalizeH="0" baseline="0" noProof="0" dirty="0">
                <a:solidFill>
                  <a:srgbClr val="575E69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00" kern="1200" cap="none" spc="50" normalizeH="0" baseline="0" noProof="0" dirty="0">
                <a:solidFill>
                  <a:srgbClr val="575E69"/>
                </a:solidFill>
                <a:latin typeface="Arial" panose="020B0604020202020204"/>
                <a:ea typeface="+mn-ea"/>
                <a:cs typeface="Arial" panose="020B0604020202020204"/>
              </a:rPr>
              <a:t>various </a:t>
            </a:r>
            <a:r>
              <a:rPr kumimoji="0" sz="1000" kern="1200" cap="none" spc="65" normalizeH="0" baseline="0" noProof="0" dirty="0">
                <a:solidFill>
                  <a:srgbClr val="575E69"/>
                </a:solidFill>
                <a:latin typeface="Arial" panose="020B0604020202020204"/>
                <a:ea typeface="+mn-ea"/>
                <a:cs typeface="Arial" panose="020B0604020202020204"/>
              </a:rPr>
              <a:t>smart</a:t>
            </a:r>
            <a:r>
              <a:rPr kumimoji="0" sz="1000" kern="1200" cap="none" spc="30" normalizeH="0" baseline="0" noProof="0" dirty="0">
                <a:solidFill>
                  <a:srgbClr val="575E69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00" kern="1200" cap="none" spc="20" normalizeH="0" baseline="0" noProof="0" dirty="0">
                <a:solidFill>
                  <a:srgbClr val="575E69"/>
                </a:solidFill>
                <a:latin typeface="Arial" panose="020B0604020202020204"/>
                <a:ea typeface="+mn-ea"/>
                <a:cs typeface="Arial" panose="020B0604020202020204"/>
              </a:rPr>
              <a:t>devices</a:t>
            </a:r>
            <a:r>
              <a:rPr kumimoji="0" sz="1000" kern="1200" cap="none" spc="110" normalizeH="0" baseline="0" noProof="0" dirty="0">
                <a:solidFill>
                  <a:srgbClr val="575E69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00" kern="1200" cap="none" spc="50" normalizeH="0" baseline="0" noProof="0" dirty="0">
                <a:solidFill>
                  <a:srgbClr val="444B56"/>
                </a:solidFill>
                <a:latin typeface="Arial" panose="020B0604020202020204"/>
                <a:ea typeface="+mn-ea"/>
                <a:cs typeface="Arial" panose="020B0604020202020204"/>
              </a:rPr>
              <a:t>in</a:t>
            </a:r>
            <a:r>
              <a:rPr kumimoji="0" sz="1000" kern="1200" cap="none" spc="20" normalizeH="0" baseline="0" noProof="0" dirty="0">
                <a:solidFill>
                  <a:srgbClr val="444B56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00" kern="1200" cap="none" spc="75" normalizeH="0" baseline="0" noProof="0" dirty="0">
                <a:solidFill>
                  <a:srgbClr val="575E69"/>
                </a:solidFill>
                <a:latin typeface="Arial" panose="020B0604020202020204"/>
                <a:ea typeface="+mn-ea"/>
                <a:cs typeface="Arial" panose="020B0604020202020204"/>
              </a:rPr>
              <a:t>home</a:t>
            </a:r>
            <a:r>
              <a:rPr kumimoji="0" sz="1000" kern="1200" cap="none" spc="-10" normalizeH="0" baseline="0" noProof="0" dirty="0">
                <a:solidFill>
                  <a:srgbClr val="575E69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00" kern="1200" cap="none" spc="60" normalizeH="0" baseline="0" noProof="0" dirty="0">
                <a:solidFill>
                  <a:srgbClr val="575E69"/>
                </a:solidFill>
                <a:latin typeface="Arial" panose="020B0604020202020204"/>
                <a:ea typeface="+mn-ea"/>
                <a:cs typeface="Arial" panose="020B0604020202020204"/>
              </a:rPr>
              <a:t>automation</a:t>
            </a:r>
            <a:r>
              <a:rPr kumimoji="0" sz="1000" kern="1200" cap="none" spc="50" normalizeH="0" baseline="0" noProof="0" dirty="0">
                <a:solidFill>
                  <a:srgbClr val="575E69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00" kern="1200" cap="none" spc="25" normalizeH="0" baseline="0" noProof="0" dirty="0">
                <a:solidFill>
                  <a:srgbClr val="575E69"/>
                </a:solidFill>
                <a:latin typeface="Arial" panose="020B0604020202020204"/>
                <a:ea typeface="+mn-ea"/>
                <a:cs typeface="Arial" panose="020B0604020202020204"/>
              </a:rPr>
              <a:t>systems.</a:t>
            </a:r>
            <a:endParaRPr kumimoji="0" sz="100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</p:txBody>
      </p:sp>
      <p:pic>
        <p:nvPicPr>
          <p:cNvPr id="3" name="Picture 2" descr="Screenshot 2024-08-15 1151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025"/>
            <a:ext cx="10693400" cy="7477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10242" name="object 2"/>
          <p:cNvSpPr/>
          <p:nvPr/>
        </p:nvSpPr>
        <p:spPr>
          <a:xfrm>
            <a:off x="0" y="0"/>
            <a:ext cx="10692130" cy="758698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p>
            <a:endParaRPr lang="zh-CN" altLang="x-none" dirty="0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11266" name="object 2"/>
          <p:cNvSpPr/>
          <p:nvPr/>
        </p:nvSpPr>
        <p:spPr>
          <a:xfrm>
            <a:off x="0" y="43815"/>
            <a:ext cx="10692130" cy="7591425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p>
            <a:endParaRPr lang="zh-CN" altLang="x-none" dirty="0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12290" name="object 2"/>
          <p:cNvSpPr/>
          <p:nvPr/>
        </p:nvSpPr>
        <p:spPr>
          <a:xfrm>
            <a:off x="6946900" y="763588"/>
            <a:ext cx="3322638" cy="496887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p>
            <a:endParaRPr lang="zh-CN" altLang="x-none" dirty="0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12291" name="object 3"/>
          <p:cNvSpPr/>
          <p:nvPr/>
        </p:nvSpPr>
        <p:spPr>
          <a:xfrm>
            <a:off x="4800600" y="4192588"/>
            <a:ext cx="1577975" cy="696912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p>
            <a:endParaRPr lang="zh-CN" altLang="x-none" dirty="0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12292" name="object 4"/>
          <p:cNvSpPr/>
          <p:nvPr/>
        </p:nvSpPr>
        <p:spPr>
          <a:xfrm>
            <a:off x="2798763" y="4873625"/>
            <a:ext cx="814387" cy="16668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p>
            <a:endParaRPr lang="zh-CN" altLang="x-none" dirty="0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12293" name="object 5"/>
          <p:cNvSpPr/>
          <p:nvPr/>
        </p:nvSpPr>
        <p:spPr>
          <a:xfrm>
            <a:off x="0" y="6300788"/>
            <a:ext cx="1600200" cy="490537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p>
            <a:endParaRPr lang="zh-CN" altLang="x-none" dirty="0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12294" name="object 6"/>
          <p:cNvSpPr/>
          <p:nvPr/>
        </p:nvSpPr>
        <p:spPr>
          <a:xfrm>
            <a:off x="3986213" y="6278563"/>
            <a:ext cx="306387" cy="428625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 w="9525">
            <a:noFill/>
          </a:ln>
        </p:spPr>
        <p:txBody>
          <a:bodyPr lIns="0" tIns="0" rIns="0" bIns="0"/>
          <a:p>
            <a:endParaRPr lang="zh-CN" altLang="x-none" dirty="0"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  <p:sp>
        <p:nvSpPr>
          <p:cNvPr id="12295" name="object 7"/>
          <p:cNvSpPr/>
          <p:nvPr/>
        </p:nvSpPr>
        <p:spPr>
          <a:xfrm>
            <a:off x="5324475" y="3009900"/>
            <a:ext cx="679450" cy="0"/>
          </a:xfrm>
          <a:custGeom>
            <a:avLst/>
            <a:gdLst/>
            <a:ahLst/>
            <a:cxnLst/>
            <a:pathLst>
              <a:path w="680085">
                <a:moveTo>
                  <a:pt x="0" y="0"/>
                </a:moveTo>
                <a:lnTo>
                  <a:pt x="680096" y="0"/>
                </a:lnTo>
              </a:path>
            </a:pathLst>
          </a:custGeom>
          <a:noFill/>
          <a:ln w="5574" cap="flat" cmpd="sng">
            <a:solidFill>
              <a:srgbClr val="DFC8A0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12296" name="object 8"/>
          <p:cNvSpPr/>
          <p:nvPr/>
        </p:nvSpPr>
        <p:spPr>
          <a:xfrm>
            <a:off x="7024688" y="2998788"/>
            <a:ext cx="958850" cy="0"/>
          </a:xfrm>
          <a:custGeom>
            <a:avLst/>
            <a:gdLst/>
            <a:ahLst/>
            <a:cxnLst/>
            <a:pathLst>
              <a:path w="958850">
                <a:moveTo>
                  <a:pt x="0" y="0"/>
                </a:moveTo>
                <a:lnTo>
                  <a:pt x="958824" y="0"/>
                </a:lnTo>
              </a:path>
            </a:pathLst>
          </a:custGeom>
          <a:noFill/>
          <a:ln w="16723" cap="flat" cmpd="sng">
            <a:solidFill>
              <a:srgbClr val="C3BC9C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12297" name="object 9"/>
          <p:cNvSpPr/>
          <p:nvPr/>
        </p:nvSpPr>
        <p:spPr>
          <a:xfrm>
            <a:off x="3127375" y="3068638"/>
            <a:ext cx="785813" cy="0"/>
          </a:xfrm>
          <a:custGeom>
            <a:avLst/>
            <a:gdLst/>
            <a:ahLst/>
            <a:cxnLst/>
            <a:pathLst>
              <a:path w="786129">
                <a:moveTo>
                  <a:pt x="0" y="0"/>
                </a:moveTo>
                <a:lnTo>
                  <a:pt x="786013" y="0"/>
                </a:lnTo>
              </a:path>
            </a:pathLst>
          </a:custGeom>
          <a:noFill/>
          <a:ln w="16723" cap="flat" cmpd="sng">
            <a:solidFill>
              <a:srgbClr val="E4C8A0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12298" name="object 10"/>
          <p:cNvSpPr/>
          <p:nvPr/>
        </p:nvSpPr>
        <p:spPr>
          <a:xfrm>
            <a:off x="3997325" y="3055938"/>
            <a:ext cx="0" cy="1828800"/>
          </a:xfrm>
          <a:custGeom>
            <a:avLst/>
            <a:gdLst/>
            <a:ahLst/>
            <a:cxnLst/>
            <a:pathLst>
              <a:path h="1828800">
                <a:moveTo>
                  <a:pt x="0" y="1828685"/>
                </a:moveTo>
                <a:lnTo>
                  <a:pt x="0" y="0"/>
                </a:lnTo>
              </a:path>
            </a:pathLst>
          </a:custGeom>
          <a:noFill/>
          <a:ln w="5574" cap="flat" cmpd="sng">
            <a:solidFill>
              <a:srgbClr val="DBC397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12299" name="object 11"/>
          <p:cNvSpPr/>
          <p:nvPr/>
        </p:nvSpPr>
        <p:spPr>
          <a:xfrm>
            <a:off x="7035800" y="2994025"/>
            <a:ext cx="0" cy="508000"/>
          </a:xfrm>
          <a:custGeom>
            <a:avLst/>
            <a:gdLst/>
            <a:ahLst/>
            <a:cxnLst/>
            <a:pathLst>
              <a:path h="507364">
                <a:moveTo>
                  <a:pt x="0" y="507349"/>
                </a:moveTo>
                <a:lnTo>
                  <a:pt x="0" y="0"/>
                </a:lnTo>
              </a:path>
            </a:pathLst>
          </a:custGeom>
          <a:noFill/>
          <a:ln w="22298" cap="flat" cmpd="sng">
            <a:solidFill>
              <a:srgbClr val="C3BC97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12300" name="object 12"/>
          <p:cNvSpPr/>
          <p:nvPr/>
        </p:nvSpPr>
        <p:spPr>
          <a:xfrm>
            <a:off x="2828925" y="3060700"/>
            <a:ext cx="0" cy="530225"/>
          </a:xfrm>
          <a:custGeom>
            <a:avLst/>
            <a:gdLst/>
            <a:ahLst/>
            <a:cxnLst/>
            <a:pathLst>
              <a:path h="530225">
                <a:moveTo>
                  <a:pt x="0" y="529649"/>
                </a:moveTo>
                <a:lnTo>
                  <a:pt x="0" y="0"/>
                </a:lnTo>
              </a:path>
            </a:pathLst>
          </a:custGeom>
          <a:noFill/>
          <a:ln w="33447" cap="flat" cmpd="sng">
            <a:solidFill>
              <a:srgbClr val="E4C897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12301" name="object 13"/>
          <p:cNvSpPr/>
          <p:nvPr/>
        </p:nvSpPr>
        <p:spPr>
          <a:xfrm>
            <a:off x="7974013" y="2994025"/>
            <a:ext cx="0" cy="1366838"/>
          </a:xfrm>
          <a:custGeom>
            <a:avLst/>
            <a:gdLst/>
            <a:ahLst/>
            <a:cxnLst/>
            <a:pathLst>
              <a:path h="1366520">
                <a:moveTo>
                  <a:pt x="0" y="1365939"/>
                </a:moveTo>
                <a:lnTo>
                  <a:pt x="0" y="0"/>
                </a:lnTo>
              </a:path>
            </a:pathLst>
          </a:custGeom>
          <a:noFill/>
          <a:ln w="16723" cap="flat" cmpd="sng">
            <a:solidFill>
              <a:srgbClr val="BCB897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12302" name="object 14"/>
          <p:cNvSpPr/>
          <p:nvPr/>
        </p:nvSpPr>
        <p:spPr>
          <a:xfrm>
            <a:off x="7035800" y="3629025"/>
            <a:ext cx="0" cy="714375"/>
          </a:xfrm>
          <a:custGeom>
            <a:avLst/>
            <a:gdLst/>
            <a:ahLst/>
            <a:cxnLst/>
            <a:pathLst>
              <a:path h="713739">
                <a:moveTo>
                  <a:pt x="0" y="713633"/>
                </a:moveTo>
                <a:lnTo>
                  <a:pt x="0" y="0"/>
                </a:lnTo>
              </a:path>
            </a:pathLst>
          </a:custGeom>
          <a:noFill/>
          <a:ln w="22298" cap="flat" cmpd="sng">
            <a:solidFill>
              <a:srgbClr val="C3BC97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12303" name="object 15"/>
          <p:cNvSpPr/>
          <p:nvPr/>
        </p:nvSpPr>
        <p:spPr>
          <a:xfrm>
            <a:off x="7091363" y="4357688"/>
            <a:ext cx="885825" cy="0"/>
          </a:xfrm>
          <a:custGeom>
            <a:avLst/>
            <a:gdLst/>
            <a:ahLst/>
            <a:cxnLst/>
            <a:pathLst>
              <a:path w="886459">
                <a:moveTo>
                  <a:pt x="0" y="0"/>
                </a:moveTo>
                <a:lnTo>
                  <a:pt x="886354" y="0"/>
                </a:lnTo>
              </a:path>
            </a:pathLst>
          </a:custGeom>
          <a:noFill/>
          <a:ln w="16723" cap="flat" cmpd="sng">
            <a:solidFill>
              <a:srgbClr val="AFA887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12304" name="object 16"/>
          <p:cNvSpPr/>
          <p:nvPr/>
        </p:nvSpPr>
        <p:spPr>
          <a:xfrm>
            <a:off x="5418138" y="5059363"/>
            <a:ext cx="647700" cy="0"/>
          </a:xfrm>
          <a:custGeom>
            <a:avLst/>
            <a:gdLst/>
            <a:ahLst/>
            <a:cxnLst/>
            <a:pathLst>
              <a:path w="647064">
                <a:moveTo>
                  <a:pt x="0" y="0"/>
                </a:moveTo>
                <a:lnTo>
                  <a:pt x="646649" y="0"/>
                </a:lnTo>
              </a:path>
            </a:pathLst>
          </a:custGeom>
          <a:noFill/>
          <a:ln w="5574" cap="flat" cmpd="sng">
            <a:solidFill>
              <a:srgbClr val="E4CCA8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12305" name="object 17"/>
          <p:cNvSpPr/>
          <p:nvPr/>
        </p:nvSpPr>
        <p:spPr>
          <a:xfrm>
            <a:off x="5424488" y="6726238"/>
            <a:ext cx="663575" cy="0"/>
          </a:xfrm>
          <a:custGeom>
            <a:avLst/>
            <a:gdLst/>
            <a:ahLst/>
            <a:cxnLst/>
            <a:pathLst>
              <a:path w="663575">
                <a:moveTo>
                  <a:pt x="0" y="0"/>
                </a:moveTo>
                <a:lnTo>
                  <a:pt x="663371" y="0"/>
                </a:lnTo>
              </a:path>
            </a:pathLst>
          </a:custGeom>
          <a:noFill/>
          <a:ln w="27872" cap="flat" cmpd="sng">
            <a:solidFill>
              <a:srgbClr val="E4C397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12306" name="object 18"/>
          <p:cNvSpPr/>
          <p:nvPr/>
        </p:nvSpPr>
        <p:spPr>
          <a:xfrm>
            <a:off x="5424488" y="5056188"/>
            <a:ext cx="0" cy="352425"/>
          </a:xfrm>
          <a:custGeom>
            <a:avLst/>
            <a:gdLst/>
            <a:ahLst/>
            <a:cxnLst/>
            <a:pathLst>
              <a:path h="351789">
                <a:moveTo>
                  <a:pt x="0" y="351242"/>
                </a:moveTo>
                <a:lnTo>
                  <a:pt x="0" y="0"/>
                </a:lnTo>
              </a:path>
            </a:pathLst>
          </a:custGeom>
          <a:noFill/>
          <a:ln w="22298" cap="flat" cmpd="sng">
            <a:solidFill>
              <a:srgbClr val="DFC397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12307" name="object 19"/>
          <p:cNvSpPr/>
          <p:nvPr/>
        </p:nvSpPr>
        <p:spPr>
          <a:xfrm>
            <a:off x="4052888" y="5391150"/>
            <a:ext cx="0" cy="652463"/>
          </a:xfrm>
          <a:custGeom>
            <a:avLst/>
            <a:gdLst/>
            <a:ahLst/>
            <a:cxnLst/>
            <a:pathLst>
              <a:path h="652779">
                <a:moveTo>
                  <a:pt x="0" y="652305"/>
                </a:moveTo>
                <a:lnTo>
                  <a:pt x="0" y="0"/>
                </a:lnTo>
              </a:path>
            </a:pathLst>
          </a:custGeom>
          <a:noFill/>
          <a:ln w="11149" cap="flat" cmpd="sng">
            <a:solidFill>
              <a:srgbClr val="000000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12308" name="object 20"/>
          <p:cNvSpPr/>
          <p:nvPr/>
        </p:nvSpPr>
        <p:spPr>
          <a:xfrm>
            <a:off x="5407025" y="5391150"/>
            <a:ext cx="0" cy="101600"/>
          </a:xfrm>
          <a:custGeom>
            <a:avLst/>
            <a:gdLst/>
            <a:ahLst/>
            <a:cxnLst/>
            <a:pathLst>
              <a:path h="100964">
                <a:moveTo>
                  <a:pt x="0" y="100354"/>
                </a:moveTo>
                <a:lnTo>
                  <a:pt x="0" y="0"/>
                </a:lnTo>
              </a:path>
            </a:pathLst>
          </a:custGeom>
          <a:noFill/>
          <a:ln w="11149" cap="flat" cmpd="sng">
            <a:solidFill>
              <a:srgbClr val="EBD4AC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12309" name="object 21"/>
          <p:cNvSpPr/>
          <p:nvPr/>
        </p:nvSpPr>
        <p:spPr>
          <a:xfrm>
            <a:off x="5407025" y="5491163"/>
            <a:ext cx="0" cy="854075"/>
          </a:xfrm>
          <a:custGeom>
            <a:avLst/>
            <a:gdLst/>
            <a:ahLst/>
            <a:cxnLst/>
            <a:pathLst>
              <a:path h="853439">
                <a:moveTo>
                  <a:pt x="0" y="853015"/>
                </a:moveTo>
                <a:lnTo>
                  <a:pt x="0" y="0"/>
                </a:lnTo>
              </a:path>
            </a:pathLst>
          </a:custGeom>
          <a:noFill/>
          <a:ln w="11149" cap="flat" cmpd="sng">
            <a:solidFill>
              <a:srgbClr val="000000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12310" name="object 22"/>
          <p:cNvSpPr/>
          <p:nvPr/>
        </p:nvSpPr>
        <p:spPr>
          <a:xfrm>
            <a:off x="5424488" y="6378575"/>
            <a:ext cx="0" cy="357188"/>
          </a:xfrm>
          <a:custGeom>
            <a:avLst/>
            <a:gdLst/>
            <a:ahLst/>
            <a:cxnLst/>
            <a:pathLst>
              <a:path h="356870">
                <a:moveTo>
                  <a:pt x="0" y="356816"/>
                </a:moveTo>
                <a:lnTo>
                  <a:pt x="0" y="0"/>
                </a:lnTo>
              </a:path>
            </a:pathLst>
          </a:custGeom>
          <a:noFill/>
          <a:ln w="22298" cap="flat" cmpd="sng">
            <a:solidFill>
              <a:srgbClr val="DBBF93">
                <a:alpha val="100000"/>
              </a:srgbClr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endParaRPr lang="en-US"/>
          </a:p>
        </p:txBody>
      </p:sp>
      <p:sp>
        <p:nvSpPr>
          <p:cNvPr id="23" name="object 23"/>
          <p:cNvSpPr txBox="1"/>
          <p:nvPr/>
        </p:nvSpPr>
        <p:spPr>
          <a:xfrm>
            <a:off x="584200" y="1423988"/>
            <a:ext cx="1576388" cy="374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lnSpc>
                <a:spcPts val="35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950" b="1" kern="1200" cap="none" spc="-70" normalizeH="0" baseline="0" noProof="0" dirty="0">
                <a:solidFill>
                  <a:srgbClr val="D6853B"/>
                </a:solidFill>
                <a:latin typeface="Arial" panose="020B0604020202020204"/>
                <a:ea typeface="+mn-ea"/>
                <a:cs typeface="Arial" panose="020B0604020202020204"/>
              </a:rPr>
              <a:t>C</a:t>
            </a:r>
            <a:r>
              <a:rPr kumimoji="0" sz="2950" b="1" kern="1200" cap="none" spc="180" normalizeH="0" baseline="0" noProof="0" dirty="0">
                <a:solidFill>
                  <a:srgbClr val="D6853B"/>
                </a:solidFill>
                <a:latin typeface="Arial" panose="020B0604020202020204"/>
                <a:ea typeface="+mn-ea"/>
                <a:cs typeface="Arial" panose="020B0604020202020204"/>
              </a:rPr>
              <a:t>I</a:t>
            </a:r>
            <a:r>
              <a:rPr kumimoji="0" sz="2950" b="1" kern="1200" cap="none" spc="-114" normalizeH="0" baseline="0" noProof="0" dirty="0">
                <a:solidFill>
                  <a:srgbClr val="D6853B"/>
                </a:solidFill>
                <a:latin typeface="Arial" panose="020B0604020202020204"/>
                <a:ea typeface="+mn-ea"/>
                <a:cs typeface="Arial" panose="020B0604020202020204"/>
              </a:rPr>
              <a:t>R</a:t>
            </a:r>
            <a:r>
              <a:rPr kumimoji="0" sz="2950" b="1" kern="1200" cap="none" spc="-70" normalizeH="0" baseline="0" noProof="0" dirty="0">
                <a:solidFill>
                  <a:srgbClr val="D6853B"/>
                </a:solidFill>
                <a:latin typeface="Arial" panose="020B0604020202020204"/>
                <a:ea typeface="+mn-ea"/>
                <a:cs typeface="Arial" panose="020B0604020202020204"/>
              </a:rPr>
              <a:t>C</a:t>
            </a:r>
            <a:r>
              <a:rPr kumimoji="0" sz="2950" b="1" kern="1200" cap="none" spc="195" normalizeH="0" baseline="0" noProof="0" dirty="0">
                <a:solidFill>
                  <a:srgbClr val="D6853B"/>
                </a:solidFill>
                <a:latin typeface="Arial" panose="020B0604020202020204"/>
                <a:ea typeface="+mn-ea"/>
                <a:cs typeface="Arial" panose="020B0604020202020204"/>
              </a:rPr>
              <a:t>U</a:t>
            </a:r>
            <a:r>
              <a:rPr kumimoji="0" sz="2950" b="1" kern="1200" cap="none" spc="50" normalizeH="0" baseline="0" noProof="0" dirty="0">
                <a:solidFill>
                  <a:srgbClr val="D6853B"/>
                </a:solidFill>
                <a:latin typeface="Arial" panose="020B0604020202020204"/>
                <a:ea typeface="+mn-ea"/>
                <a:cs typeface="Arial" panose="020B0604020202020204"/>
              </a:rPr>
              <a:t>I</a:t>
            </a:r>
            <a:r>
              <a:rPr kumimoji="0" sz="2950" b="1" kern="1200" cap="none" spc="35" normalizeH="0" baseline="0" noProof="0" dirty="0">
                <a:solidFill>
                  <a:srgbClr val="D6853B"/>
                </a:solidFill>
                <a:latin typeface="Arial" panose="020B0604020202020204"/>
                <a:ea typeface="+mn-ea"/>
                <a:cs typeface="Arial" panose="020B0604020202020204"/>
              </a:rPr>
              <a:t>T</a:t>
            </a:r>
            <a:endParaRPr kumimoji="0" sz="295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61975" y="1962150"/>
            <a:ext cx="6353175" cy="919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buNone/>
            </a:pPr>
            <a:r>
              <a:rPr lang="zh-CN" altLang="x-none" sz="1200">
                <a:solidFill>
                  <a:srgbClr val="545B66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The circuit diagram used to connect the all required components to the Arduino board.</a:t>
            </a:r>
            <a:endParaRPr lang="zh-CN" altLang="x-none" sz="12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buNone/>
            </a:pPr>
            <a:endParaRPr lang="zh-CN" altLang="x-none" sz="12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12700" algn="r">
              <a:spcBef>
                <a:spcPts val="900"/>
              </a:spcBef>
              <a:buNone/>
            </a:pPr>
            <a:r>
              <a:rPr lang="zh-CN" altLang="x-none" sz="3000">
                <a:solidFill>
                  <a:srgbClr val="F4CA9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- - -</a:t>
            </a:r>
            <a:endParaRPr lang="zh-CN" altLang="x-none" sz="3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19650" y="2863850"/>
            <a:ext cx="314325" cy="107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650" kern="1200" cap="none" spc="85" normalizeH="0" baseline="0" noProof="0" dirty="0">
                <a:solidFill>
                  <a:srgbClr val="89877E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(</a:t>
            </a:r>
            <a:r>
              <a:rPr kumimoji="0" sz="650" kern="1200" cap="none" spc="360" normalizeH="0" baseline="0" noProof="0" dirty="0">
                <a:solidFill>
                  <a:srgbClr val="B8B199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.</a:t>
            </a:r>
            <a:r>
              <a:rPr kumimoji="0" sz="650" kern="1200" cap="none" spc="90" normalizeH="0" baseline="0" noProof="0" dirty="0">
                <a:solidFill>
                  <a:srgbClr val="89877E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DA)</a:t>
            </a:r>
            <a:endParaRPr kumimoji="0" sz="650" kern="1200" cap="none" spc="0" normalizeH="0" baseline="0" noProof="0"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378450" y="2803525"/>
            <a:ext cx="422275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800" kern="1200" cap="none" spc="285" normalizeH="0" baseline="0" noProof="0" dirty="0">
                <a:solidFill>
                  <a:srgbClr val="806B4B"/>
                </a:solidFill>
                <a:latin typeface="Arial" panose="020B0604020202020204"/>
                <a:ea typeface="+mn-ea"/>
                <a:cs typeface="Arial" panose="020B0604020202020204"/>
              </a:rPr>
              <a:t>C</a:t>
            </a:r>
            <a:r>
              <a:rPr kumimoji="0" sz="800" kern="1200" cap="none" spc="135" normalizeH="0" baseline="0" noProof="0" dirty="0">
                <a:solidFill>
                  <a:srgbClr val="806B4B"/>
                </a:solidFill>
                <a:latin typeface="Arial" panose="020B0604020202020204"/>
                <a:ea typeface="+mn-ea"/>
                <a:cs typeface="Arial" panose="020B0604020202020204"/>
              </a:rPr>
              <a:t>L</a:t>
            </a:r>
            <a:r>
              <a:rPr kumimoji="0" sz="800" kern="1200" cap="none" spc="260" normalizeH="0" baseline="0" noProof="0" dirty="0">
                <a:solidFill>
                  <a:srgbClr val="806B4B"/>
                </a:solidFill>
                <a:latin typeface="Arial" panose="020B0604020202020204"/>
                <a:ea typeface="+mn-ea"/>
                <a:cs typeface="Arial" panose="020B0604020202020204"/>
              </a:rPr>
              <a:t>CD</a:t>
            </a:r>
            <a:endParaRPr kumimoji="0" sz="80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062413" y="3368675"/>
            <a:ext cx="103188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00" kern="1200" cap="none" spc="50" normalizeH="0" baseline="0" noProof="0" dirty="0">
                <a:solidFill>
                  <a:srgbClr val="999589"/>
                </a:solidFill>
                <a:latin typeface="Arial" panose="020B0604020202020204"/>
                <a:ea typeface="+mn-ea"/>
                <a:cs typeface="Arial" panose="020B0604020202020204"/>
              </a:rPr>
              <a:t>•</a:t>
            </a:r>
            <a:endParaRPr kumimoji="0" sz="160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056063" y="3490913"/>
            <a:ext cx="158750" cy="3032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780" marR="0" defTabSz="914400" fontAlgn="auto">
              <a:lnSpc>
                <a:spcPts val="16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500" kern="1200" cap="none" spc="85" normalizeH="0" baseline="0" noProof="0" dirty="0">
                <a:solidFill>
                  <a:srgbClr val="89877E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•</a:t>
            </a:r>
            <a:endParaRPr kumimoji="0" sz="1500" kern="1200" cap="none" spc="0" normalizeH="0" baseline="0" noProof="0">
              <a:latin typeface="Times New Roman" panose="02020603050405020304"/>
              <a:ea typeface="+mn-ea"/>
              <a:cs typeface="Times New Roman" panose="02020603050405020304"/>
            </a:endParaRPr>
          </a:p>
          <a:p>
            <a:pPr marL="12700" marR="0" defTabSz="914400" fontAlgn="auto">
              <a:lnSpc>
                <a:spcPts val="7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700" kern="1200" cap="none" spc="105" normalizeH="0" baseline="0" noProof="0" dirty="0">
                <a:solidFill>
                  <a:srgbClr val="89877E"/>
                </a:solidFill>
                <a:latin typeface="Courier New" panose="02070309020205020404"/>
                <a:ea typeface="+mn-ea"/>
                <a:cs typeface="Courier New" panose="02070309020205020404"/>
              </a:rPr>
              <a:t>AO</a:t>
            </a:r>
            <a:endParaRPr kumimoji="0" sz="700" kern="1200" cap="none" spc="0" normalizeH="0" baseline="0" noProof="0">
              <a:latin typeface="Courier New" panose="02070309020205020404"/>
              <a:ea typeface="+mn-ea"/>
              <a:cs typeface="Courier New" panose="020703090202050204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759325" y="3408363"/>
            <a:ext cx="404813" cy="377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637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800" kern="1200" cap="none" spc="-500" normalizeH="0" baseline="0" noProof="0" dirty="0">
                <a:solidFill>
                  <a:srgbClr val="89877E"/>
                </a:solidFill>
                <a:latin typeface="Courier New" panose="02070309020205020404"/>
                <a:ea typeface="+mn-ea"/>
                <a:cs typeface="Courier New" panose="02070309020205020404"/>
              </a:rPr>
              <a:t>(</a:t>
            </a:r>
            <a:r>
              <a:rPr kumimoji="0" sz="800" kern="1200" cap="none" spc="90" normalizeH="0" baseline="0" noProof="0" dirty="0">
                <a:solidFill>
                  <a:srgbClr val="89877E"/>
                </a:solidFill>
                <a:latin typeface="Courier New" panose="02070309020205020404"/>
                <a:ea typeface="+mn-ea"/>
                <a:cs typeface="Courier New" panose="02070309020205020404"/>
              </a:rPr>
              <a:t>H)</a:t>
            </a:r>
            <a:endParaRPr kumimoji="0" sz="800" kern="1200" cap="none" spc="0" normalizeH="0" baseline="0" noProof="0">
              <a:latin typeface="Courier New" panose="02070309020205020404"/>
              <a:ea typeface="+mn-ea"/>
              <a:cs typeface="Courier New" panose="02070309020205020404"/>
            </a:endParaRPr>
          </a:p>
          <a:p>
            <a:pPr marL="207645" marR="0" defTabSz="914400" fontAlgn="auto">
              <a:spcBef>
                <a:spcPts val="19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700" kern="1200" cap="none" spc="65" normalizeH="0" baseline="0" noProof="0" dirty="0">
                <a:solidFill>
                  <a:srgbClr val="999589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(</a:t>
            </a:r>
            <a:r>
              <a:rPr kumimoji="0" sz="700" kern="1200" cap="none" spc="125" normalizeH="0" baseline="0" noProof="0" dirty="0">
                <a:solidFill>
                  <a:srgbClr val="999589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C</a:t>
            </a:r>
            <a:r>
              <a:rPr kumimoji="0" sz="700" kern="1200" cap="none" spc="65" normalizeH="0" baseline="0" noProof="0" dirty="0">
                <a:solidFill>
                  <a:srgbClr val="999589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)</a:t>
            </a:r>
            <a:endParaRPr kumimoji="0" sz="700" kern="1200" cap="none" spc="0" normalizeH="0" baseline="0" noProof="0">
              <a:latin typeface="Times New Roman" panose="02020603050405020304"/>
              <a:ea typeface="+mn-ea"/>
              <a:cs typeface="Times New Roman" panose="02020603050405020304"/>
            </a:endParaRPr>
          </a:p>
          <a:p>
            <a:pPr marL="12700" marR="0" defTabSz="914400" fontAlgn="auto">
              <a:spcBef>
                <a:spcPts val="22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650" kern="1200" cap="none" spc="45" normalizeH="0" baseline="0" noProof="0" dirty="0">
                <a:solidFill>
                  <a:srgbClr val="89877E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(1'1Hnp)</a:t>
            </a:r>
            <a:endParaRPr kumimoji="0" sz="650" kern="1200" cap="none" spc="0" normalizeH="0" baseline="0" noProof="0"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249863" y="3408363"/>
            <a:ext cx="1098550" cy="352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0" algn="ctr" defTabSz="914400" fontAlgn="auto">
              <a:lnSpc>
                <a:spcPts val="8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800" kern="1200" cap="none" spc="-140" normalizeH="0" baseline="0" noProof="0" dirty="0">
                <a:solidFill>
                  <a:srgbClr val="D8BD95"/>
                </a:solidFill>
                <a:latin typeface="Courier New" panose="02070309020205020404"/>
                <a:ea typeface="+mn-ea"/>
                <a:cs typeface="Courier New" panose="02070309020205020404"/>
              </a:rPr>
              <a:t>-</a:t>
            </a:r>
            <a:r>
              <a:rPr kumimoji="0" sz="800" kern="1200" cap="none" spc="-95" normalizeH="0" baseline="0" noProof="0" dirty="0">
                <a:solidFill>
                  <a:srgbClr val="D8BD95"/>
                </a:solidFill>
                <a:latin typeface="Courier New" panose="02070309020205020404"/>
                <a:ea typeface="+mn-ea"/>
                <a:cs typeface="Courier New" panose="02070309020205020404"/>
              </a:rPr>
              <a:t>-</a:t>
            </a:r>
            <a:r>
              <a:rPr kumimoji="0" sz="800" kern="1200" cap="none" spc="-140" normalizeH="0" baseline="0" noProof="0" dirty="0">
                <a:solidFill>
                  <a:srgbClr val="D8BD95"/>
                </a:solidFill>
                <a:latin typeface="Courier New" panose="02070309020205020404"/>
                <a:ea typeface="+mn-ea"/>
                <a:cs typeface="Courier New" panose="02070309020205020404"/>
              </a:rPr>
              <a:t>-</a:t>
            </a:r>
            <a:r>
              <a:rPr kumimoji="0" sz="800" kern="1200" cap="none" spc="-95" normalizeH="0" baseline="0" noProof="0" dirty="0">
                <a:solidFill>
                  <a:srgbClr val="D8BD95"/>
                </a:solidFill>
                <a:latin typeface="Courier New" panose="02070309020205020404"/>
                <a:ea typeface="+mn-ea"/>
                <a:cs typeface="Courier New" panose="02070309020205020404"/>
              </a:rPr>
              <a:t>-</a:t>
            </a:r>
            <a:r>
              <a:rPr kumimoji="0" sz="800" kern="1200" cap="none" spc="345" normalizeH="0" baseline="0" noProof="0" dirty="0">
                <a:solidFill>
                  <a:srgbClr val="D8BD95"/>
                </a:solidFill>
                <a:latin typeface="Courier New" panose="02070309020205020404"/>
                <a:ea typeface="+mn-ea"/>
                <a:cs typeface="Courier New" panose="02070309020205020404"/>
              </a:rPr>
              <a:t>-</a:t>
            </a:r>
            <a:r>
              <a:rPr kumimoji="0" sz="800" kern="1200" cap="none" spc="1330" normalizeH="0" baseline="0" noProof="0" dirty="0">
                <a:solidFill>
                  <a:srgbClr val="D8BD95"/>
                </a:solidFill>
                <a:latin typeface="Courier New" panose="02070309020205020404"/>
                <a:ea typeface="+mn-ea"/>
                <a:cs typeface="Courier New" panose="02070309020205020404"/>
              </a:rPr>
              <a:t>-</a:t>
            </a:r>
            <a:endParaRPr kumimoji="0" sz="800" kern="1200" cap="none" spc="0" normalizeH="0" baseline="0" noProof="0">
              <a:latin typeface="Courier New" panose="02070309020205020404"/>
              <a:ea typeface="+mn-ea"/>
              <a:cs typeface="Courier New" panose="02070309020205020404"/>
            </a:endParaRPr>
          </a:p>
          <a:p>
            <a:pPr marL="3175" marR="0" algn="ctr" defTabSz="914400" fontAlgn="auto">
              <a:lnSpc>
                <a:spcPts val="10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950" kern="1200" cap="none" spc="40" normalizeH="0" baseline="0" noProof="0" dirty="0">
                <a:solidFill>
                  <a:srgbClr val="806B4B"/>
                </a:solidFill>
                <a:latin typeface="Courier New" panose="02070309020205020404"/>
                <a:ea typeface="+mn-ea"/>
                <a:cs typeface="Courier New" panose="02070309020205020404"/>
              </a:rPr>
              <a:t>T</a:t>
            </a:r>
            <a:r>
              <a:rPr kumimoji="0" sz="950" kern="1200" cap="none" spc="80" normalizeH="0" baseline="0" noProof="0" dirty="0">
                <a:solidFill>
                  <a:srgbClr val="806B4B"/>
                </a:solidFill>
                <a:latin typeface="Courier New" panose="02070309020205020404"/>
                <a:ea typeface="+mn-ea"/>
                <a:cs typeface="Courier New" panose="02070309020205020404"/>
              </a:rPr>
              <a:t>E</a:t>
            </a:r>
            <a:r>
              <a:rPr kumimoji="0" sz="950" kern="1200" cap="none" spc="185" normalizeH="0" baseline="0" noProof="0" dirty="0">
                <a:solidFill>
                  <a:srgbClr val="806B4B"/>
                </a:solidFill>
                <a:latin typeface="Courier New" panose="02070309020205020404"/>
                <a:ea typeface="+mn-ea"/>
                <a:cs typeface="Courier New" panose="02070309020205020404"/>
              </a:rPr>
              <a:t>M</a:t>
            </a:r>
            <a:r>
              <a:rPr kumimoji="0" sz="950" kern="1200" cap="none" spc="114" normalizeH="0" baseline="0" noProof="0" dirty="0">
                <a:solidFill>
                  <a:srgbClr val="806B4B"/>
                </a:solidFill>
                <a:latin typeface="Courier New" panose="02070309020205020404"/>
                <a:ea typeface="+mn-ea"/>
                <a:cs typeface="Courier New" panose="02070309020205020404"/>
              </a:rPr>
              <a:t>P</a:t>
            </a:r>
            <a:r>
              <a:rPr kumimoji="0" sz="950" kern="1200" cap="none" spc="130" normalizeH="0" baseline="0" noProof="0" dirty="0">
                <a:solidFill>
                  <a:srgbClr val="806B4B"/>
                </a:solidFill>
                <a:latin typeface="Courier New" panose="02070309020205020404"/>
                <a:ea typeface="+mn-ea"/>
                <a:cs typeface="Courier New" panose="02070309020205020404"/>
              </a:rPr>
              <a:t>ER</a:t>
            </a:r>
            <a:r>
              <a:rPr kumimoji="0" sz="950" kern="1200" cap="none" spc="0" normalizeH="0" baseline="0" noProof="0" dirty="0">
                <a:solidFill>
                  <a:srgbClr val="806B4B"/>
                </a:solidFill>
                <a:latin typeface="Courier New" panose="02070309020205020404"/>
                <a:ea typeface="+mn-ea"/>
                <a:cs typeface="Courier New" panose="02070309020205020404"/>
              </a:rPr>
              <a:t>A</a:t>
            </a:r>
            <a:r>
              <a:rPr kumimoji="0" sz="950" kern="1200" cap="none" spc="130" normalizeH="0" baseline="0" noProof="0" dirty="0">
                <a:solidFill>
                  <a:srgbClr val="806B4B"/>
                </a:solidFill>
                <a:latin typeface="Courier New" panose="02070309020205020404"/>
                <a:ea typeface="+mn-ea"/>
                <a:cs typeface="Courier New" panose="02070309020205020404"/>
              </a:rPr>
              <a:t>TURE</a:t>
            </a:r>
            <a:endParaRPr kumimoji="0" sz="950" kern="1200" cap="none" spc="0" normalizeH="0" baseline="0" noProof="0">
              <a:latin typeface="Courier New" panose="02070309020205020404"/>
              <a:ea typeface="+mn-ea"/>
              <a:cs typeface="Courier New" panose="02070309020205020404"/>
            </a:endParaRPr>
          </a:p>
          <a:p>
            <a:pPr marR="0" algn="ctr" defTabSz="914400" fontAlgn="auto">
              <a:lnSpc>
                <a:spcPts val="8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750" kern="1200" cap="none" spc="160" normalizeH="0" baseline="0" noProof="0" dirty="0">
                <a:solidFill>
                  <a:srgbClr val="997B54"/>
                </a:solidFill>
                <a:latin typeface="Arial" panose="020B0604020202020204"/>
                <a:ea typeface="+mn-ea"/>
                <a:cs typeface="Arial" panose="020B0604020202020204"/>
              </a:rPr>
              <a:t>SYSTEM</a:t>
            </a:r>
            <a:endParaRPr kumimoji="0" sz="75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035800" y="2998788"/>
            <a:ext cx="939800" cy="1358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065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050" kern="1200" cap="none" spc="-15" normalizeH="0" baseline="0" noProof="0" dirty="0">
                <a:solidFill>
                  <a:srgbClr val="806B4B"/>
                </a:solidFill>
                <a:latin typeface="Arial" panose="020B0604020202020204"/>
                <a:ea typeface="+mn-ea"/>
                <a:cs typeface="Arial" panose="020B0604020202020204"/>
              </a:rPr>
              <a:t>Ser</a:t>
            </a:r>
            <a:r>
              <a:rPr kumimoji="0" sz="1050" kern="1200" cap="none" spc="-55" normalizeH="0" baseline="0" noProof="0" dirty="0">
                <a:solidFill>
                  <a:srgbClr val="806B4B"/>
                </a:solidFill>
                <a:latin typeface="Arial" panose="020B0604020202020204"/>
                <a:ea typeface="+mn-ea"/>
                <a:cs typeface="Arial" panose="020B0604020202020204"/>
              </a:rPr>
              <a:t>i</a:t>
            </a:r>
            <a:r>
              <a:rPr kumimoji="0" sz="1050" kern="1200" cap="none" spc="40" normalizeH="0" baseline="0" noProof="0" dirty="0">
                <a:solidFill>
                  <a:srgbClr val="806B4B"/>
                </a:solidFill>
                <a:latin typeface="Arial" panose="020B0604020202020204"/>
                <a:ea typeface="+mn-ea"/>
                <a:cs typeface="Arial" panose="020B0604020202020204"/>
              </a:rPr>
              <a:t>al</a:t>
            </a:r>
            <a:r>
              <a:rPr kumimoji="0" sz="1050" kern="1200" cap="none" spc="-140" normalizeH="0" baseline="0" noProof="0" dirty="0">
                <a:solidFill>
                  <a:srgbClr val="806B4B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1050" kern="1200" cap="none" spc="-80" normalizeH="0" baseline="0" noProof="0" dirty="0">
                <a:solidFill>
                  <a:srgbClr val="806B4B"/>
                </a:solidFill>
                <a:latin typeface="Arial" panose="020B0604020202020204"/>
                <a:ea typeface="+mn-ea"/>
                <a:cs typeface="Arial" panose="020B0604020202020204"/>
              </a:rPr>
              <a:t>T</a:t>
            </a:r>
            <a:r>
              <a:rPr kumimoji="0" sz="1050" kern="1200" cap="none" spc="35" normalizeH="0" baseline="0" noProof="0" dirty="0">
                <a:solidFill>
                  <a:srgbClr val="806B4B"/>
                </a:solidFill>
                <a:latin typeface="Arial" panose="020B0604020202020204"/>
                <a:ea typeface="+mn-ea"/>
                <a:cs typeface="Arial" panose="020B0604020202020204"/>
              </a:rPr>
              <a:t>a</a:t>
            </a:r>
            <a:r>
              <a:rPr kumimoji="0" sz="1050" kern="1200" cap="none" spc="-20" normalizeH="0" baseline="0" noProof="0" dirty="0">
                <a:solidFill>
                  <a:srgbClr val="806B4B"/>
                </a:solidFill>
                <a:latin typeface="Arial" panose="020B0604020202020204"/>
                <a:ea typeface="+mn-ea"/>
                <a:cs typeface="Arial" panose="020B0604020202020204"/>
              </a:rPr>
              <a:t>n</a:t>
            </a:r>
            <a:r>
              <a:rPr kumimoji="0" sz="1050" kern="1200" cap="none" spc="75" normalizeH="0" baseline="0" noProof="0" dirty="0">
                <a:solidFill>
                  <a:srgbClr val="806B4B"/>
                </a:solidFill>
                <a:latin typeface="Arial" panose="020B0604020202020204"/>
                <a:ea typeface="+mn-ea"/>
                <a:cs typeface="Arial" panose="020B0604020202020204"/>
              </a:rPr>
              <a:t>k</a:t>
            </a:r>
            <a:endParaRPr kumimoji="0" sz="105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632575" y="4027488"/>
            <a:ext cx="411163" cy="5445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57480" indent="-144780">
              <a:lnSpc>
                <a:spcPct val="159000"/>
              </a:lnSpc>
              <a:buNone/>
            </a:pPr>
            <a:r>
              <a:rPr lang="zh-CN" altLang="x-none" sz="1200">
                <a:solidFill>
                  <a:srgbClr val="B19E67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•</a:t>
            </a:r>
            <a:r>
              <a:rPr lang="zh-CN" altLang="x-none" sz="1200">
                <a:solidFill>
                  <a:srgbClr val="B19E67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 </a:t>
            </a:r>
            <a:r>
              <a:rPr lang="zh-CN" altLang="x-none" sz="1200">
                <a:solidFill>
                  <a:srgbClr val="999589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!</a:t>
            </a:r>
            <a:r>
              <a:rPr lang="zh-CN" altLang="x-none" sz="1200">
                <a:solidFill>
                  <a:srgbClr val="B8B199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.,.  </a:t>
            </a:r>
            <a:r>
              <a:rPr lang="zh-CN" altLang="x-none" sz="1600" baseline="38000">
                <a:solidFill>
                  <a:srgbClr val="B19E67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•</a:t>
            </a:r>
            <a:r>
              <a:rPr lang="zh-CN" altLang="x-none" sz="1600" baseline="38000">
                <a:solidFill>
                  <a:srgbClr val="B19E6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x-none" sz="1100">
                <a:solidFill>
                  <a:srgbClr val="64625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Tx</a:t>
            </a:r>
            <a:endParaRPr lang="zh-CN" altLang="x-none" sz="11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936875" y="3913188"/>
            <a:ext cx="958850" cy="127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800" kern="1200" cap="none" spc="229" normalizeH="0" baseline="0" noProof="0" dirty="0">
                <a:solidFill>
                  <a:srgbClr val="806B4B"/>
                </a:solidFill>
                <a:latin typeface="Arial" panose="020B0604020202020204"/>
                <a:ea typeface="+mn-ea"/>
                <a:cs typeface="Arial" panose="020B0604020202020204"/>
              </a:rPr>
              <a:t>Ar</a:t>
            </a:r>
            <a:r>
              <a:rPr kumimoji="0" sz="800" kern="1200" cap="none" spc="165" normalizeH="0" baseline="0" noProof="0" dirty="0">
                <a:solidFill>
                  <a:srgbClr val="806B4B"/>
                </a:solidFill>
                <a:latin typeface="Arial" panose="020B0604020202020204"/>
                <a:ea typeface="+mn-ea"/>
                <a:cs typeface="Arial" panose="020B0604020202020204"/>
              </a:rPr>
              <a:t>d</a:t>
            </a:r>
            <a:r>
              <a:rPr kumimoji="0" sz="800" kern="1200" cap="none" spc="-325" normalizeH="0" baseline="0" noProof="0" dirty="0">
                <a:solidFill>
                  <a:srgbClr val="806B4B"/>
                </a:solidFill>
                <a:latin typeface="Arial" panose="020B0604020202020204"/>
                <a:ea typeface="+mn-ea"/>
                <a:cs typeface="Arial" panose="020B0604020202020204"/>
              </a:rPr>
              <a:t>ui</a:t>
            </a:r>
            <a:r>
              <a:rPr kumimoji="0" sz="800" kern="1200" cap="none" spc="210" normalizeH="0" baseline="0" noProof="0" dirty="0">
                <a:solidFill>
                  <a:srgbClr val="806B4B"/>
                </a:solidFill>
                <a:latin typeface="Arial" panose="020B0604020202020204"/>
                <a:ea typeface="+mn-ea"/>
                <a:cs typeface="Arial" panose="020B0604020202020204"/>
              </a:rPr>
              <a:t>n</a:t>
            </a:r>
            <a:r>
              <a:rPr kumimoji="0" sz="800" kern="1200" cap="none" spc="295" normalizeH="0" baseline="0" noProof="0" dirty="0">
                <a:solidFill>
                  <a:srgbClr val="806B4B"/>
                </a:solidFill>
                <a:latin typeface="Arial" panose="020B0604020202020204"/>
                <a:ea typeface="+mn-ea"/>
                <a:cs typeface="Arial" panose="020B0604020202020204"/>
              </a:rPr>
              <a:t>o</a:t>
            </a:r>
            <a:r>
              <a:rPr kumimoji="0" sz="800" kern="1200" cap="none" spc="40" normalizeH="0" baseline="0" noProof="0" dirty="0">
                <a:solidFill>
                  <a:srgbClr val="806B4B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800" kern="1200" cap="none" spc="250" normalizeH="0" baseline="0" noProof="0" dirty="0">
                <a:solidFill>
                  <a:srgbClr val="806B4B"/>
                </a:solidFill>
                <a:latin typeface="Arial" panose="020B0604020202020204"/>
                <a:ea typeface="+mn-ea"/>
                <a:cs typeface="Arial" panose="020B0604020202020204"/>
              </a:rPr>
              <a:t>UN</a:t>
            </a:r>
            <a:r>
              <a:rPr kumimoji="0" sz="800" kern="1200" cap="none" spc="350" normalizeH="0" baseline="0" noProof="0" dirty="0">
                <a:solidFill>
                  <a:srgbClr val="806B4B"/>
                </a:solidFill>
                <a:latin typeface="Arial" panose="020B0604020202020204"/>
                <a:ea typeface="+mn-ea"/>
                <a:cs typeface="Arial" panose="020B0604020202020204"/>
              </a:rPr>
              <a:t>O</a:t>
            </a:r>
            <a:endParaRPr kumimoji="0" sz="80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659563" y="3916363"/>
            <a:ext cx="173038" cy="165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100" kern="1200" cap="none" spc="-95" normalizeH="0" baseline="0" noProof="0" dirty="0">
                <a:solidFill>
                  <a:srgbClr val="646254"/>
                </a:solidFill>
                <a:latin typeface="Arial" panose="020B0604020202020204"/>
                <a:ea typeface="+mn-ea"/>
                <a:cs typeface="Arial" panose="020B0604020202020204"/>
              </a:rPr>
              <a:t>Rx</a:t>
            </a:r>
            <a:endParaRPr kumimoji="0" sz="110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044950" y="4213225"/>
            <a:ext cx="258763" cy="5778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lnSpc>
                <a:spcPts val="7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650" kern="1200" cap="none" spc="509" normalizeH="0" baseline="0" noProof="0" dirty="0">
                <a:solidFill>
                  <a:srgbClr val="89877E"/>
                </a:solidFill>
                <a:latin typeface="Arial" panose="020B0604020202020204"/>
                <a:ea typeface="+mn-ea"/>
                <a:cs typeface="Arial" panose="020B0604020202020204"/>
              </a:rPr>
              <a:t>ll</a:t>
            </a:r>
            <a:endParaRPr kumimoji="0" sz="65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  <a:p>
            <a:pPr marL="23495" marR="0" defTabSz="914400" fontAlgn="auto">
              <a:lnSpc>
                <a:spcPts val="8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800" kern="1200" cap="none" spc="590" normalizeH="0" baseline="0" noProof="0" dirty="0">
                <a:solidFill>
                  <a:srgbClr val="89877E"/>
                </a:solidFill>
                <a:latin typeface="Arial" panose="020B0604020202020204"/>
                <a:ea typeface="+mn-ea"/>
                <a:cs typeface="Arial" panose="020B0604020202020204"/>
              </a:rPr>
              <a:t>u</a:t>
            </a:r>
            <a:endParaRPr kumimoji="0" sz="80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  <a:p>
            <a:pPr marL="101600" marR="0" defTabSz="914400" fontAlgn="auto">
              <a:lnSpc>
                <a:spcPts val="865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750" kern="1200" cap="none" spc="160" normalizeH="0" baseline="0" noProof="0" dirty="0">
                <a:solidFill>
                  <a:srgbClr val="89877E"/>
                </a:solidFill>
                <a:latin typeface="Courier New" panose="02070309020205020404"/>
                <a:ea typeface="+mn-ea"/>
                <a:cs typeface="Courier New" panose="02070309020205020404"/>
              </a:rPr>
              <a:t>5</a:t>
            </a:r>
            <a:r>
              <a:rPr kumimoji="0" sz="750" kern="1200" cap="none" spc="55" normalizeH="0" baseline="0" noProof="0" dirty="0">
                <a:solidFill>
                  <a:srgbClr val="89877E"/>
                </a:solidFill>
                <a:latin typeface="Courier New" panose="02070309020205020404"/>
                <a:ea typeface="+mn-ea"/>
                <a:cs typeface="Courier New" panose="02070309020205020404"/>
              </a:rPr>
              <a:t>T</a:t>
            </a:r>
            <a:endParaRPr kumimoji="0" sz="750" kern="1200" cap="none" spc="0" normalizeH="0" baseline="0" noProof="0">
              <a:latin typeface="Courier New" panose="02070309020205020404"/>
              <a:ea typeface="+mn-ea"/>
              <a:cs typeface="Courier New" panose="02070309020205020404"/>
            </a:endParaRPr>
          </a:p>
          <a:p>
            <a:pPr marL="23495" marR="0" defTabSz="914400" fontAlgn="auto">
              <a:lnSpc>
                <a:spcPts val="9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800" kern="1200" cap="none" spc="25" normalizeH="0" baseline="0" noProof="0" dirty="0">
                <a:solidFill>
                  <a:srgbClr val="89877E"/>
                </a:solidFill>
                <a:latin typeface="Courier New" panose="02070309020205020404"/>
                <a:ea typeface="+mn-ea"/>
                <a:cs typeface="Courier New" panose="02070309020205020404"/>
              </a:rPr>
              <a:t>JO</a:t>
            </a:r>
            <a:endParaRPr kumimoji="0" sz="800" kern="1200" cap="none" spc="0" normalizeH="0" baseline="0" noProof="0">
              <a:latin typeface="Courier New" panose="02070309020205020404"/>
              <a:ea typeface="+mn-ea"/>
              <a:cs typeface="Courier New" panose="02070309020205020404"/>
            </a:endParaRPr>
          </a:p>
          <a:p>
            <a:pPr marL="23495" marR="0" defTabSz="914400" fontAlgn="auto"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650" kern="1200" cap="none" spc="65" normalizeH="0" baseline="0" noProof="0" dirty="0">
                <a:solidFill>
                  <a:srgbClr val="89877E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1</a:t>
            </a:r>
            <a:r>
              <a:rPr kumimoji="0" sz="650" kern="1200" cap="none" spc="250" normalizeH="0" baseline="0" noProof="0" dirty="0">
                <a:solidFill>
                  <a:srgbClr val="89877E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3</a:t>
            </a:r>
            <a:endParaRPr kumimoji="0" sz="650" kern="1200" cap="none" spc="0" normalizeH="0" baseline="0" noProof="0"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722688" y="4929188"/>
            <a:ext cx="163513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700" kern="1200" cap="none" spc="125" normalizeH="0" baseline="0" noProof="0" dirty="0">
                <a:solidFill>
                  <a:srgbClr val="89877E"/>
                </a:solidFill>
                <a:latin typeface="Courier New" panose="02070309020205020404"/>
                <a:ea typeface="+mn-ea"/>
                <a:cs typeface="Courier New" panose="02070309020205020404"/>
              </a:rPr>
              <a:t>AO</a:t>
            </a:r>
            <a:endParaRPr kumimoji="0" sz="700" kern="1200" cap="none" spc="0" normalizeH="0" baseline="0" noProof="0">
              <a:latin typeface="Courier New" panose="02070309020205020404"/>
              <a:ea typeface="+mn-ea"/>
              <a:cs typeface="Courier New" panose="02070309020205020404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403975" y="5114925"/>
            <a:ext cx="242888" cy="5794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400" kern="1200" cap="none" spc="-785" normalizeH="0" baseline="0" noProof="0" dirty="0">
                <a:solidFill>
                  <a:srgbClr val="646254"/>
                </a:solidFill>
                <a:latin typeface="Courier New" panose="02070309020205020404"/>
                <a:ea typeface="+mn-ea"/>
                <a:cs typeface="Courier New" panose="02070309020205020404"/>
              </a:rPr>
              <a:t>v</a:t>
            </a:r>
            <a:r>
              <a:rPr kumimoji="0" sz="2400" kern="1200" cap="none" spc="-390" normalizeH="0" baseline="0" noProof="0" dirty="0">
                <a:solidFill>
                  <a:srgbClr val="646254"/>
                </a:solidFill>
                <a:latin typeface="Courier New" panose="02070309020205020404"/>
                <a:ea typeface="+mn-ea"/>
                <a:cs typeface="Courier New" panose="02070309020205020404"/>
              </a:rPr>
              <a:t>i</a:t>
            </a:r>
            <a:endParaRPr kumimoji="0" sz="2400" kern="1200" cap="none" spc="0" normalizeH="0" baseline="0" noProof="0">
              <a:latin typeface="Courier New" panose="02070309020205020404"/>
              <a:ea typeface="+mn-ea"/>
              <a:cs typeface="Courier New" panose="02070309020205020404"/>
            </a:endParaRPr>
          </a:p>
          <a:p>
            <a:pPr marL="12700" marR="0" defTabSz="914400" fontAlgn="auto">
              <a:spcBef>
                <a:spcPts val="74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150" i="1" kern="1200" cap="none" spc="30" normalizeH="0" baseline="0" noProof="0" dirty="0">
                <a:solidFill>
                  <a:srgbClr val="646254"/>
                </a:solidFill>
                <a:latin typeface="Arial" panose="020B0604020202020204"/>
                <a:ea typeface="+mn-ea"/>
                <a:cs typeface="Arial" panose="020B0604020202020204"/>
              </a:rPr>
              <a:t>\</a:t>
            </a:r>
            <a:r>
              <a:rPr kumimoji="0" sz="1150" i="1" kern="1200" cap="none" spc="45" normalizeH="0" baseline="0" noProof="0" dirty="0">
                <a:solidFill>
                  <a:srgbClr val="646254"/>
                </a:solidFill>
                <a:latin typeface="Arial" panose="020B0604020202020204"/>
                <a:ea typeface="+mn-ea"/>
                <a:cs typeface="Arial" panose="020B0604020202020204"/>
              </a:rPr>
              <a:t>l2</a:t>
            </a:r>
            <a:endParaRPr kumimoji="0" sz="115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737350" y="5241925"/>
            <a:ext cx="1230313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900" kern="1200" cap="none" spc="1770" normalizeH="0" baseline="0" noProof="0" dirty="0">
                <a:solidFill>
                  <a:srgbClr val="89877E"/>
                </a:solidFill>
                <a:latin typeface="Arial" panose="020B0604020202020204"/>
                <a:ea typeface="+mn-ea"/>
                <a:cs typeface="Arial" panose="020B0604020202020204"/>
              </a:rPr>
              <a:t>T</a:t>
            </a:r>
            <a:r>
              <a:rPr kumimoji="0" sz="900" kern="1200" cap="none" spc="55" normalizeH="0" baseline="0" noProof="0" dirty="0">
                <a:solidFill>
                  <a:srgbClr val="89877E"/>
                </a:solidFill>
                <a:latin typeface="Arial" panose="020B0604020202020204"/>
                <a:ea typeface="+mn-ea"/>
                <a:cs typeface="Arial" panose="020B0604020202020204"/>
              </a:rPr>
              <a:t>ra</a:t>
            </a:r>
            <a:r>
              <a:rPr kumimoji="0" sz="900" kern="1200" cap="none" spc="-55" normalizeH="0" baseline="0" noProof="0" dirty="0">
                <a:solidFill>
                  <a:srgbClr val="89877E"/>
                </a:solidFill>
                <a:latin typeface="Arial" panose="020B0604020202020204"/>
                <a:ea typeface="+mn-ea"/>
                <a:cs typeface="Arial" panose="020B0604020202020204"/>
              </a:rPr>
              <a:t>u</a:t>
            </a:r>
            <a:r>
              <a:rPr kumimoji="0" sz="900" kern="1200" cap="none" spc="-10" normalizeH="0" baseline="0" noProof="0" dirty="0">
                <a:solidFill>
                  <a:srgbClr val="89877E"/>
                </a:solidFill>
                <a:latin typeface="Arial" panose="020B0604020202020204"/>
                <a:ea typeface="+mn-ea"/>
                <a:cs typeface="Arial" panose="020B0604020202020204"/>
              </a:rPr>
              <a:t>r</a:t>
            </a:r>
            <a:r>
              <a:rPr kumimoji="0" sz="900" kern="1200" cap="none" spc="30" normalizeH="0" baseline="0" noProof="0" dirty="0">
                <a:solidFill>
                  <a:srgbClr val="89877E"/>
                </a:solidFill>
                <a:latin typeface="Arial" panose="020B0604020202020204"/>
                <a:ea typeface="+mn-ea"/>
                <a:cs typeface="Arial" panose="020B0604020202020204"/>
              </a:rPr>
              <a:t>e</a:t>
            </a:r>
            <a:r>
              <a:rPr kumimoji="0" sz="900" kern="1200" cap="none" spc="-40" normalizeH="0" baseline="0" noProof="0" dirty="0">
                <a:solidFill>
                  <a:srgbClr val="89877E"/>
                </a:solidFill>
                <a:latin typeface="Arial" panose="020B0604020202020204"/>
                <a:ea typeface="+mn-ea"/>
                <a:cs typeface="Arial" panose="020B0604020202020204"/>
              </a:rPr>
              <a:t>senor </a:t>
            </a:r>
            <a:r>
              <a:rPr kumimoji="0" sz="900" kern="1200" cap="none" spc="-65" normalizeH="0" baseline="0" noProof="0" dirty="0">
                <a:solidFill>
                  <a:srgbClr val="89877E"/>
                </a:solidFill>
                <a:latin typeface="Arial" panose="020B0604020202020204"/>
                <a:ea typeface="+mn-ea"/>
                <a:cs typeface="Arial" panose="020B0604020202020204"/>
              </a:rPr>
              <a:t>realfinG</a:t>
            </a:r>
            <a:endParaRPr kumimoji="0" sz="90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895725" y="5386388"/>
            <a:ext cx="157163" cy="2174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700" kern="1200" cap="none" spc="100" normalizeH="0" baseline="0" noProof="0" dirty="0">
                <a:solidFill>
                  <a:srgbClr val="89877E"/>
                </a:solidFill>
                <a:latin typeface="Courier New" panose="02070309020205020404"/>
                <a:ea typeface="+mn-ea"/>
                <a:cs typeface="Courier New" panose="02070309020205020404"/>
              </a:rPr>
              <a:t>Al</a:t>
            </a:r>
            <a:endParaRPr kumimoji="0" sz="700" kern="1200" cap="none" spc="0" normalizeH="0" baseline="0" noProof="0">
              <a:latin typeface="Courier New" panose="02070309020205020404"/>
              <a:ea typeface="+mn-ea"/>
              <a:cs typeface="Courier New" panose="02070309020205020404"/>
            </a:endParaRPr>
          </a:p>
          <a:p>
            <a:pPr marL="57150" marR="0" defTabSz="914400" fontAlgn="auto"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650" kern="1200" cap="none" spc="250" normalizeH="0" baseline="0" noProof="0" dirty="0">
                <a:solidFill>
                  <a:srgbClr val="89877E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3</a:t>
            </a:r>
            <a:endParaRPr kumimoji="0" sz="650" kern="1200" cap="none" spc="0" normalizeH="0" baseline="0" noProof="0"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251325" y="5495925"/>
            <a:ext cx="277813" cy="285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050" kern="1200" cap="none" spc="1525" normalizeH="0" baseline="0" noProof="0" dirty="0">
                <a:solidFill>
                  <a:srgbClr val="806B4B"/>
                </a:solidFill>
                <a:latin typeface="Arial" panose="020B0604020202020204"/>
                <a:ea typeface="+mn-ea"/>
                <a:cs typeface="Arial" panose="020B0604020202020204"/>
              </a:rPr>
              <a:t>i</a:t>
            </a:r>
            <a:endParaRPr kumimoji="0" sz="205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877050" y="5603875"/>
            <a:ext cx="646113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900" kern="1200" cap="none" spc="-85" normalizeH="0" baseline="0" noProof="0" dirty="0">
                <a:solidFill>
                  <a:srgbClr val="89877E"/>
                </a:solidFill>
                <a:latin typeface="Arial" panose="020B0604020202020204"/>
                <a:ea typeface="+mn-ea"/>
                <a:cs typeface="Arial" panose="020B0604020202020204"/>
              </a:rPr>
              <a:t>Heat</a:t>
            </a:r>
            <a:r>
              <a:rPr kumimoji="0" sz="900" kern="1200" cap="none" spc="-170" normalizeH="0" baseline="0" noProof="0" dirty="0">
                <a:solidFill>
                  <a:srgbClr val="89877E"/>
                </a:solidFill>
                <a:latin typeface="Arial" panose="020B0604020202020204"/>
                <a:ea typeface="+mn-ea"/>
                <a:cs typeface="Arial" panose="020B0604020202020204"/>
              </a:rPr>
              <a:t>e</a:t>
            </a:r>
            <a:r>
              <a:rPr kumimoji="0" sz="900" kern="1200" cap="none" spc="55" normalizeH="0" baseline="0" noProof="0" dirty="0">
                <a:solidFill>
                  <a:srgbClr val="89877E"/>
                </a:solidFill>
                <a:latin typeface="Arial" panose="020B0604020202020204"/>
                <a:ea typeface="+mn-ea"/>
                <a:cs typeface="Arial" panose="020B0604020202020204"/>
              </a:rPr>
              <a:t>r</a:t>
            </a:r>
            <a:r>
              <a:rPr kumimoji="0" sz="900" kern="1200" cap="none" spc="-125" normalizeH="0" baseline="0" noProof="0" dirty="0">
                <a:solidFill>
                  <a:srgbClr val="89877E"/>
                </a:solidFill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sz="900" kern="1200" cap="none" spc="-15" normalizeH="0" baseline="0" noProof="0" dirty="0">
                <a:solidFill>
                  <a:srgbClr val="89877E"/>
                </a:solidFill>
                <a:latin typeface="Arial" panose="020B0604020202020204"/>
                <a:ea typeface="+mn-ea"/>
                <a:cs typeface="Arial" panose="020B0604020202020204"/>
              </a:rPr>
              <a:t>butt</a:t>
            </a:r>
            <a:r>
              <a:rPr kumimoji="0" sz="900" kern="1200" cap="none" spc="-120" normalizeH="0" baseline="0" noProof="0" dirty="0">
                <a:solidFill>
                  <a:srgbClr val="89877E"/>
                </a:solidFill>
                <a:latin typeface="Arial" panose="020B0604020202020204"/>
                <a:ea typeface="+mn-ea"/>
                <a:cs typeface="Arial" panose="020B0604020202020204"/>
              </a:rPr>
              <a:t>o</a:t>
            </a:r>
            <a:r>
              <a:rPr kumimoji="0" sz="900" kern="1200" cap="none" spc="125" normalizeH="0" baseline="0" noProof="0" dirty="0">
                <a:solidFill>
                  <a:srgbClr val="89877E"/>
                </a:solidFill>
                <a:latin typeface="Arial" panose="020B0604020202020204"/>
                <a:ea typeface="+mn-ea"/>
                <a:cs typeface="Arial" panose="020B0604020202020204"/>
              </a:rPr>
              <a:t>n</a:t>
            </a:r>
            <a:endParaRPr kumimoji="0" sz="90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427663" y="5722938"/>
            <a:ext cx="95567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317500" indent="-306070">
              <a:lnSpc>
                <a:spcPct val="106000"/>
              </a:lnSpc>
              <a:buNone/>
            </a:pPr>
            <a:r>
              <a:rPr lang="zh-CN" altLang="x-none" sz="1100">
                <a:solidFill>
                  <a:srgbClr val="806B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BlYNK CLOUD. COM</a:t>
            </a:r>
            <a:endParaRPr lang="zh-CN" altLang="x-none" sz="11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397625" y="5843588"/>
            <a:ext cx="357188" cy="860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ts val="1490"/>
              </a:lnSpc>
              <a:buNone/>
            </a:pPr>
            <a:r>
              <a:rPr lang="zh-CN" altLang="x-none" sz="1300">
                <a:solidFill>
                  <a:srgbClr val="646254"/>
                </a:solidFill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rPr>
              <a:t>VO</a:t>
            </a:r>
            <a:endParaRPr lang="zh-CN" altLang="x-none" sz="1300" dirty="0">
              <a:latin typeface="Courier New" panose="02070309020205020404" pitchFamily="49" charset="0"/>
              <a:ea typeface="Arial" panose="020B0604020202020204" pitchFamily="34" charset="0"/>
              <a:cs typeface="Courier New" panose="02070309020205020404" pitchFamily="49" charset="0"/>
            </a:endParaRPr>
          </a:p>
          <a:p>
            <a:pPr marL="12700">
              <a:lnSpc>
                <a:spcPts val="1125"/>
              </a:lnSpc>
              <a:buNone/>
            </a:pPr>
            <a:r>
              <a:rPr lang="zh-CN" altLang="x-none" sz="1000">
                <a:solidFill>
                  <a:srgbClr val="64625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v3</a:t>
            </a:r>
            <a:endParaRPr lang="zh-CN" altLang="x-none" sz="10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ts val="1140"/>
              </a:lnSpc>
              <a:spcBef>
                <a:spcPts val="500"/>
              </a:spcBef>
              <a:buNone/>
            </a:pPr>
            <a:r>
              <a:rPr lang="zh-CN" altLang="x-none" sz="1000">
                <a:solidFill>
                  <a:srgbClr val="64625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V6 V4</a:t>
            </a:r>
            <a:endParaRPr lang="zh-CN" altLang="x-none" sz="10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ts val="1540"/>
              </a:lnSpc>
              <a:buNone/>
            </a:pPr>
            <a:r>
              <a:rPr lang="zh-CN" altLang="x-none" sz="1600">
                <a:solidFill>
                  <a:srgbClr val="646254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vs</a:t>
            </a:r>
            <a:endParaRPr lang="zh-CN" altLang="x-none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861175" y="5934075"/>
            <a:ext cx="771525" cy="822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ts val="1090"/>
              </a:lnSpc>
              <a:buNone/>
            </a:pPr>
            <a:r>
              <a:rPr lang="zh-CN" altLang="x-none" sz="900">
                <a:solidFill>
                  <a:srgbClr val="89877E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Coo '' button</a:t>
            </a:r>
            <a:endParaRPr lang="zh-CN" altLang="x-none" sz="900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12700">
              <a:lnSpc>
                <a:spcPts val="1215"/>
              </a:lnSpc>
              <a:buNone/>
            </a:pPr>
            <a:r>
              <a:rPr lang="zh-CN" altLang="x-none" sz="1000">
                <a:solidFill>
                  <a:srgbClr val="64625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volume</a:t>
            </a:r>
            <a:endParaRPr lang="zh-CN" altLang="x-none" sz="10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spcBef>
                <a:spcPts val="450"/>
              </a:spcBef>
              <a:buNone/>
            </a:pPr>
            <a:r>
              <a:rPr lang="zh-CN" altLang="x-none" sz="700">
                <a:solidFill>
                  <a:srgbClr val="89877E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Nollheall</a:t>
            </a:r>
            <a:r>
              <a:rPr lang="zh-CN" altLang="x-none" sz="700">
                <a:solidFill>
                  <a:srgbClr val="999589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on</a:t>
            </a:r>
            <a:endParaRPr lang="zh-CN" altLang="x-none" sz="7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8000"/>
              </a:lnSpc>
              <a:spcBef>
                <a:spcPts val="100"/>
              </a:spcBef>
              <a:buNone/>
            </a:pPr>
            <a:r>
              <a:rPr lang="zh-CN" altLang="x-none" sz="1000">
                <a:solidFill>
                  <a:srgbClr val="646254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Inlet valve Outlet valve</a:t>
            </a:r>
            <a:endParaRPr lang="zh-CN" altLang="x-none" sz="10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281363" y="6021388"/>
            <a:ext cx="373063" cy="3032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1765" marR="0" defTabSz="914400" fontAlgn="auto">
              <a:lnSpc>
                <a:spcPts val="60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700" kern="1200" cap="none" spc="55" normalizeH="0" baseline="0" noProof="0" dirty="0">
                <a:solidFill>
                  <a:srgbClr val="999589"/>
                </a:solidFill>
                <a:latin typeface="Times New Roman" panose="02020603050405020304"/>
                <a:ea typeface="+mn-ea"/>
                <a:cs typeface="Times New Roman" panose="02020603050405020304"/>
              </a:rPr>
              <a:t>U::D</a:t>
            </a:r>
            <a:endParaRPr kumimoji="0" sz="700" kern="1200" cap="none" spc="0" normalizeH="0" baseline="0" noProof="0">
              <a:latin typeface="Times New Roman" panose="02020603050405020304"/>
              <a:ea typeface="+mn-ea"/>
              <a:cs typeface="Times New Roman" panose="02020603050405020304"/>
            </a:endParaRPr>
          </a:p>
          <a:p>
            <a:pPr marL="12700" marR="0" defTabSz="914400" fontAlgn="auto">
              <a:lnSpc>
                <a:spcPts val="17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650" kern="1200" cap="none" spc="-215" normalizeH="0" baseline="0" noProof="0" dirty="0">
                <a:solidFill>
                  <a:srgbClr val="89877E"/>
                </a:solidFill>
                <a:latin typeface="Arial" panose="020B0604020202020204"/>
                <a:ea typeface="+mn-ea"/>
                <a:cs typeface="Arial" panose="020B0604020202020204"/>
              </a:rPr>
              <a:t>...</a:t>
            </a:r>
            <a:endParaRPr kumimoji="0" sz="1650" kern="1200" cap="none" spc="0" normalizeH="0" baseline="0" noProof="0">
              <a:latin typeface="Arial" panose="020B0604020202020204"/>
              <a:ea typeface="+mn-ea"/>
              <a:cs typeface="Arial" panose="020B0604020202020204"/>
            </a:endParaRPr>
          </a:p>
        </p:txBody>
      </p:sp>
      <p:pic>
        <p:nvPicPr>
          <p:cNvPr id="2" name="Picture 1" descr="Screenshot 2024-08-15 1151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66725"/>
            <a:ext cx="10693400" cy="6544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5875</Words>
  <Application>WPS Presentation</Application>
  <PresentationFormat>Benutzerdefiniert</PresentationFormat>
  <Paragraphs>389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3" baseType="lpstr">
      <vt:lpstr>Arial</vt:lpstr>
      <vt:lpstr>SimSun</vt:lpstr>
      <vt:lpstr>Wingdings</vt:lpstr>
      <vt:lpstr>Calibri</vt:lpstr>
      <vt:lpstr>Times New Roman</vt:lpstr>
      <vt:lpstr>Courier New</vt:lpstr>
      <vt:lpstr>Arial</vt:lpstr>
      <vt:lpstr>Times New Roman</vt:lpstr>
      <vt:lpstr>Courier New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21wj1</cp:lastModifiedBy>
  <cp:revision>2</cp:revision>
  <dcterms:created xsi:type="dcterms:W3CDTF">2024-09-15T16:05:13Z</dcterms:created>
  <dcterms:modified xsi:type="dcterms:W3CDTF">2024-09-15T14:17:27Z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2024-09-15T05:30:00Z</vt:filetime>
  </property>
  <property fmtid="{D5CDD505-2E9C-101B-9397-08002B2CF9AE}" pid="3" name="LastSaved">
    <vt:filetime>2024-09-15T05:30:00Z</vt:filetime>
  </property>
  <property fmtid="{D5CDD505-2E9C-101B-9397-08002B2CF9AE}" pid="4" name="ICV">
    <vt:lpwstr>4C9A31CD5B994A9BBB72BEF9FEE4F796_12</vt:lpwstr>
  </property>
  <property fmtid="{D5CDD505-2E9C-101B-9397-08002B2CF9AE}" pid="5" name="KSOProductBuildVer">
    <vt:lpwstr>1033-12.2.0.13472</vt:lpwstr>
  </property>
</Properties>
</file>